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738" r:id="rId4"/>
    <p:sldMasterId id="2147483682" r:id="rId5"/>
    <p:sldMasterId id="2147483696" r:id="rId6"/>
    <p:sldMasterId id="2147483703" r:id="rId7"/>
  </p:sldMasterIdLst>
  <p:notesMasterIdLst>
    <p:notesMasterId r:id="rId22"/>
  </p:notesMasterIdLst>
  <p:handoutMasterIdLst>
    <p:handoutMasterId r:id="rId23"/>
  </p:handoutMasterIdLst>
  <p:sldIdLst>
    <p:sldId id="256" r:id="rId8"/>
    <p:sldId id="257" r:id="rId9"/>
    <p:sldId id="258" r:id="rId10"/>
    <p:sldId id="259" r:id="rId11"/>
    <p:sldId id="260" r:id="rId12"/>
    <p:sldId id="261" r:id="rId13"/>
    <p:sldId id="269" r:id="rId14"/>
    <p:sldId id="262" r:id="rId15"/>
    <p:sldId id="263" r:id="rId16"/>
    <p:sldId id="264" r:id="rId17"/>
    <p:sldId id="266" r:id="rId18"/>
    <p:sldId id="267" r:id="rId19"/>
    <p:sldId id="270" r:id="rId20"/>
    <p:sldId id="271"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C43"/>
    <a:srgbClr val="3BCCBC"/>
    <a:srgbClr val="9BA0AC"/>
    <a:srgbClr val="50556F"/>
    <a:srgbClr val="0B2242"/>
    <a:srgbClr val="C7DBC1"/>
    <a:srgbClr val="2C5364"/>
    <a:srgbClr val="74546A"/>
    <a:srgbClr val="8A4969"/>
    <a:srgbClr val="FABC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Vidutinis stilius 2 – paryškinima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08" autoAdjust="0"/>
    <p:restoredTop sz="94706"/>
  </p:normalViewPr>
  <p:slideViewPr>
    <p:cSldViewPr snapToGrid="0" snapToObjects="1">
      <p:cViewPr>
        <p:scale>
          <a:sx n="75" d="100"/>
          <a:sy n="75" d="100"/>
        </p:scale>
        <p:origin x="1853" y="293"/>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handoutMaster" Target="handoutMasters/handoutMaster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96C358-64C7-4C4D-9D82-4E2DA8D62F68}" type="doc">
      <dgm:prSet loTypeId="urn:microsoft.com/office/officeart/2005/8/layout/StepDownProcess" loCatId="process" qsTypeId="urn:microsoft.com/office/officeart/2005/8/quickstyle/simple1" qsCatId="simple" csTypeId="urn:microsoft.com/office/officeart/2005/8/colors/accent0_1" csCatId="mainScheme" phldr="1"/>
      <dgm:spPr/>
      <dgm:t>
        <a:bodyPr/>
        <a:lstStyle/>
        <a:p>
          <a:endParaRPr lang="en-GB"/>
        </a:p>
      </dgm:t>
    </dgm:pt>
    <dgm:pt modelId="{A6DF4148-23BB-4D83-8109-5EEF1E3F8510}">
      <dgm:prSet phldrT="[Tekstas]"/>
      <dgm:spPr/>
      <dgm:t>
        <a:bodyPr/>
        <a:lstStyle/>
        <a:p>
          <a:r>
            <a:rPr lang="lt-LT" dirty="0" err="1"/>
            <a:t>Epic</a:t>
          </a:r>
          <a:endParaRPr lang="en-GB" dirty="0"/>
        </a:p>
      </dgm:t>
    </dgm:pt>
    <dgm:pt modelId="{DD2DF175-32F7-415F-957F-9140A9677DC6}" type="parTrans" cxnId="{C8F1F120-DC3F-4B8E-A03F-AE0727FE0147}">
      <dgm:prSet/>
      <dgm:spPr/>
      <dgm:t>
        <a:bodyPr/>
        <a:lstStyle/>
        <a:p>
          <a:endParaRPr lang="en-GB"/>
        </a:p>
      </dgm:t>
    </dgm:pt>
    <dgm:pt modelId="{68EE9BC0-1236-45E9-99C8-BE0CB3FC0982}" type="sibTrans" cxnId="{C8F1F120-DC3F-4B8E-A03F-AE0727FE0147}">
      <dgm:prSet/>
      <dgm:spPr/>
      <dgm:t>
        <a:bodyPr/>
        <a:lstStyle/>
        <a:p>
          <a:endParaRPr lang="en-GB"/>
        </a:p>
      </dgm:t>
    </dgm:pt>
    <dgm:pt modelId="{7A1F445E-0BF8-4645-AFEA-AF8BFE381130}">
      <dgm:prSet phldrT="[Tekstas]"/>
      <dgm:spPr/>
      <dgm:t>
        <a:bodyPr/>
        <a:lstStyle/>
        <a:p>
          <a:r>
            <a:rPr lang="lt-LT" dirty="0"/>
            <a:t>Klientas</a:t>
          </a:r>
          <a:endParaRPr lang="en-GB" dirty="0"/>
        </a:p>
      </dgm:t>
    </dgm:pt>
    <dgm:pt modelId="{FB94FDE3-E9C3-44EE-BD25-CF7BEFF8CA5C}" type="parTrans" cxnId="{3DD4620A-898C-4EC5-AD70-76D49B636F56}">
      <dgm:prSet/>
      <dgm:spPr/>
      <dgm:t>
        <a:bodyPr/>
        <a:lstStyle/>
        <a:p>
          <a:endParaRPr lang="en-GB"/>
        </a:p>
      </dgm:t>
    </dgm:pt>
    <dgm:pt modelId="{672CEF5E-953F-47CD-B5C4-23F12728836E}" type="sibTrans" cxnId="{3DD4620A-898C-4EC5-AD70-76D49B636F56}">
      <dgm:prSet/>
      <dgm:spPr/>
      <dgm:t>
        <a:bodyPr/>
        <a:lstStyle/>
        <a:p>
          <a:endParaRPr lang="en-GB"/>
        </a:p>
      </dgm:t>
    </dgm:pt>
    <dgm:pt modelId="{351011B1-8048-451C-A358-1D93942BE0DE}">
      <dgm:prSet phldrT="[Tekstas]"/>
      <dgm:spPr/>
      <dgm:t>
        <a:bodyPr/>
        <a:lstStyle/>
        <a:p>
          <a:r>
            <a:rPr lang="lt-LT" u="sng" dirty="0" err="1"/>
            <a:t>Feature</a:t>
          </a:r>
          <a:endParaRPr lang="en-GB" u="sng" dirty="0"/>
        </a:p>
      </dgm:t>
    </dgm:pt>
    <dgm:pt modelId="{0DA88634-41DB-42C6-BFF8-660A8F89C246}" type="parTrans" cxnId="{3991D260-AB71-4AEA-A6E1-2F7662436FD1}">
      <dgm:prSet/>
      <dgm:spPr/>
      <dgm:t>
        <a:bodyPr/>
        <a:lstStyle/>
        <a:p>
          <a:endParaRPr lang="en-GB"/>
        </a:p>
      </dgm:t>
    </dgm:pt>
    <dgm:pt modelId="{3D2CF573-3AD1-4842-91DE-34B3167D1B3F}" type="sibTrans" cxnId="{3991D260-AB71-4AEA-A6E1-2F7662436FD1}">
      <dgm:prSet/>
      <dgm:spPr/>
      <dgm:t>
        <a:bodyPr/>
        <a:lstStyle/>
        <a:p>
          <a:endParaRPr lang="en-GB"/>
        </a:p>
      </dgm:t>
    </dgm:pt>
    <dgm:pt modelId="{5E495C66-043C-40E0-AEE4-F950410F9FC2}">
      <dgm:prSet phldrT="[Tekstas]"/>
      <dgm:spPr/>
      <dgm:t>
        <a:bodyPr/>
        <a:lstStyle/>
        <a:p>
          <a:r>
            <a:rPr lang="lt-LT" dirty="0"/>
            <a:t>Funkcija</a:t>
          </a:r>
          <a:endParaRPr lang="en-GB" dirty="0"/>
        </a:p>
      </dgm:t>
    </dgm:pt>
    <dgm:pt modelId="{457DC538-C35D-40F0-ABC0-348D89151703}" type="parTrans" cxnId="{E843D2E8-11F2-4022-BEDE-1B0792915E68}">
      <dgm:prSet/>
      <dgm:spPr/>
      <dgm:t>
        <a:bodyPr/>
        <a:lstStyle/>
        <a:p>
          <a:endParaRPr lang="en-GB"/>
        </a:p>
      </dgm:t>
    </dgm:pt>
    <dgm:pt modelId="{F602DE3E-1063-462E-B49B-95EB84C3FC7E}" type="sibTrans" cxnId="{E843D2E8-11F2-4022-BEDE-1B0792915E68}">
      <dgm:prSet/>
      <dgm:spPr/>
      <dgm:t>
        <a:bodyPr/>
        <a:lstStyle/>
        <a:p>
          <a:endParaRPr lang="en-GB"/>
        </a:p>
      </dgm:t>
    </dgm:pt>
    <dgm:pt modelId="{6BD6FDDB-CECD-493C-B4AE-4E807266FFF6}">
      <dgm:prSet phldrT="[Tekstas]"/>
      <dgm:spPr/>
      <dgm:t>
        <a:bodyPr/>
        <a:lstStyle/>
        <a:p>
          <a:r>
            <a:rPr lang="lt-LT" dirty="0" err="1"/>
            <a:t>User</a:t>
          </a:r>
          <a:r>
            <a:rPr lang="lt-LT" dirty="0"/>
            <a:t> Story</a:t>
          </a:r>
          <a:endParaRPr lang="en-GB" dirty="0"/>
        </a:p>
      </dgm:t>
    </dgm:pt>
    <dgm:pt modelId="{E32F561B-1A12-4EE3-8C5E-A1F9CCB1631E}" type="parTrans" cxnId="{77073F3C-0081-4692-8C26-6598A2DAB7A5}">
      <dgm:prSet/>
      <dgm:spPr/>
      <dgm:t>
        <a:bodyPr/>
        <a:lstStyle/>
        <a:p>
          <a:endParaRPr lang="en-GB"/>
        </a:p>
      </dgm:t>
    </dgm:pt>
    <dgm:pt modelId="{4F94D638-6977-4591-8518-364DA16F3B92}" type="sibTrans" cxnId="{77073F3C-0081-4692-8C26-6598A2DAB7A5}">
      <dgm:prSet/>
      <dgm:spPr/>
      <dgm:t>
        <a:bodyPr/>
        <a:lstStyle/>
        <a:p>
          <a:endParaRPr lang="en-GB"/>
        </a:p>
      </dgm:t>
    </dgm:pt>
    <dgm:pt modelId="{67E33F87-383F-494F-A98E-3DC7A04E5EE4}">
      <dgm:prSet phldrT="[Tekstas]"/>
      <dgm:spPr/>
      <dgm:t>
        <a:bodyPr/>
        <a:lstStyle/>
        <a:p>
          <a:r>
            <a:rPr lang="lt-LT" dirty="0"/>
            <a:t>Užduotis</a:t>
          </a:r>
          <a:endParaRPr lang="en-GB" dirty="0"/>
        </a:p>
      </dgm:t>
    </dgm:pt>
    <dgm:pt modelId="{8C9A3DE4-E62F-4496-A853-F3E68D81F053}" type="parTrans" cxnId="{3F881D66-8B3D-4506-929B-AA499B346ED3}">
      <dgm:prSet/>
      <dgm:spPr/>
      <dgm:t>
        <a:bodyPr/>
        <a:lstStyle/>
        <a:p>
          <a:endParaRPr lang="en-GB"/>
        </a:p>
      </dgm:t>
    </dgm:pt>
    <dgm:pt modelId="{1D245EB5-0581-4587-AE82-9B81493B8DC1}" type="sibTrans" cxnId="{3F881D66-8B3D-4506-929B-AA499B346ED3}">
      <dgm:prSet/>
      <dgm:spPr/>
      <dgm:t>
        <a:bodyPr/>
        <a:lstStyle/>
        <a:p>
          <a:endParaRPr lang="en-GB"/>
        </a:p>
      </dgm:t>
    </dgm:pt>
    <dgm:pt modelId="{FCBBD7EE-B433-4147-B954-538D4856AEBD}">
      <dgm:prSet phldrT="[Tekstas]"/>
      <dgm:spPr/>
      <dgm:t>
        <a:bodyPr/>
        <a:lstStyle/>
        <a:p>
          <a:r>
            <a:rPr lang="lt-LT" dirty="0" err="1"/>
            <a:t>Task</a:t>
          </a:r>
          <a:endParaRPr lang="en-GB" dirty="0"/>
        </a:p>
      </dgm:t>
    </dgm:pt>
    <dgm:pt modelId="{FD61B0B1-02C8-461F-A883-A65DBEFB3370}" type="parTrans" cxnId="{3065F6C7-C2BB-4F06-91C7-47774C0F69B1}">
      <dgm:prSet/>
      <dgm:spPr/>
      <dgm:t>
        <a:bodyPr/>
        <a:lstStyle/>
        <a:p>
          <a:endParaRPr lang="en-GB"/>
        </a:p>
      </dgm:t>
    </dgm:pt>
    <dgm:pt modelId="{6BF92A0C-C0A1-4A0D-8F4D-85E5702822E1}" type="sibTrans" cxnId="{3065F6C7-C2BB-4F06-91C7-47774C0F69B1}">
      <dgm:prSet/>
      <dgm:spPr/>
      <dgm:t>
        <a:bodyPr/>
        <a:lstStyle/>
        <a:p>
          <a:endParaRPr lang="en-GB"/>
        </a:p>
      </dgm:t>
    </dgm:pt>
    <dgm:pt modelId="{CCB3F7B6-9B6F-48F6-85AA-3355C73FA1BB}">
      <dgm:prSet phldrT="[Tekstas]"/>
      <dgm:spPr/>
      <dgm:t>
        <a:bodyPr/>
        <a:lstStyle/>
        <a:p>
          <a:r>
            <a:rPr lang="lt-LT" dirty="0"/>
            <a:t>Žingsnis</a:t>
          </a:r>
          <a:endParaRPr lang="en-GB" dirty="0"/>
        </a:p>
      </dgm:t>
    </dgm:pt>
    <dgm:pt modelId="{88D5684D-D042-470B-89B7-6B653F63FF42}" type="parTrans" cxnId="{718E6178-4C9B-45DF-8E34-F898A98490E6}">
      <dgm:prSet/>
      <dgm:spPr/>
      <dgm:t>
        <a:bodyPr/>
        <a:lstStyle/>
        <a:p>
          <a:endParaRPr lang="en-GB"/>
        </a:p>
      </dgm:t>
    </dgm:pt>
    <dgm:pt modelId="{28997C1F-8D65-450C-9EB0-D60DDE2A8C7A}" type="sibTrans" cxnId="{718E6178-4C9B-45DF-8E34-F898A98490E6}">
      <dgm:prSet/>
      <dgm:spPr/>
      <dgm:t>
        <a:bodyPr/>
        <a:lstStyle/>
        <a:p>
          <a:endParaRPr lang="en-GB"/>
        </a:p>
      </dgm:t>
    </dgm:pt>
    <dgm:pt modelId="{B00E824F-74A6-4623-A1B3-49E4F7B8BF5D}" type="pres">
      <dgm:prSet presAssocID="{3C96C358-64C7-4C4D-9D82-4E2DA8D62F68}" presName="rootnode" presStyleCnt="0">
        <dgm:presLayoutVars>
          <dgm:chMax/>
          <dgm:chPref/>
          <dgm:dir/>
          <dgm:animLvl val="lvl"/>
        </dgm:presLayoutVars>
      </dgm:prSet>
      <dgm:spPr/>
    </dgm:pt>
    <dgm:pt modelId="{92F092EB-0608-4B33-8D14-E03546F6DE8E}" type="pres">
      <dgm:prSet presAssocID="{A6DF4148-23BB-4D83-8109-5EEF1E3F8510}" presName="composite" presStyleCnt="0"/>
      <dgm:spPr/>
    </dgm:pt>
    <dgm:pt modelId="{24DF833B-2580-4F81-92DA-6157CF540C66}" type="pres">
      <dgm:prSet presAssocID="{A6DF4148-23BB-4D83-8109-5EEF1E3F8510}" presName="bentUpArrow1" presStyleLbl="alignImgPlace1" presStyleIdx="0" presStyleCnt="3"/>
      <dgm:spPr/>
    </dgm:pt>
    <dgm:pt modelId="{30EA4937-D1C9-4621-8D1B-E8E059FB5A99}" type="pres">
      <dgm:prSet presAssocID="{A6DF4148-23BB-4D83-8109-5EEF1E3F8510}" presName="ParentText" presStyleLbl="node1" presStyleIdx="0" presStyleCnt="4">
        <dgm:presLayoutVars>
          <dgm:chMax val="1"/>
          <dgm:chPref val="1"/>
          <dgm:bulletEnabled val="1"/>
        </dgm:presLayoutVars>
      </dgm:prSet>
      <dgm:spPr/>
    </dgm:pt>
    <dgm:pt modelId="{BACF4FDF-2568-488B-A732-1C850ACBC4A6}" type="pres">
      <dgm:prSet presAssocID="{A6DF4148-23BB-4D83-8109-5EEF1E3F8510}" presName="ChildText" presStyleLbl="revTx" presStyleIdx="0" presStyleCnt="4">
        <dgm:presLayoutVars>
          <dgm:chMax val="0"/>
          <dgm:chPref val="0"/>
          <dgm:bulletEnabled val="1"/>
        </dgm:presLayoutVars>
      </dgm:prSet>
      <dgm:spPr/>
    </dgm:pt>
    <dgm:pt modelId="{F0BD22AD-B946-46C5-9DDF-B821D6F15627}" type="pres">
      <dgm:prSet presAssocID="{68EE9BC0-1236-45E9-99C8-BE0CB3FC0982}" presName="sibTrans" presStyleCnt="0"/>
      <dgm:spPr/>
    </dgm:pt>
    <dgm:pt modelId="{0308F31B-82C6-4625-9584-CD71583C9C01}" type="pres">
      <dgm:prSet presAssocID="{351011B1-8048-451C-A358-1D93942BE0DE}" presName="composite" presStyleCnt="0"/>
      <dgm:spPr/>
    </dgm:pt>
    <dgm:pt modelId="{3EF8CA4E-DC31-49A2-AA53-40CFB62381A4}" type="pres">
      <dgm:prSet presAssocID="{351011B1-8048-451C-A358-1D93942BE0DE}" presName="bentUpArrow1" presStyleLbl="alignImgPlace1" presStyleIdx="1" presStyleCnt="3"/>
      <dgm:spPr/>
    </dgm:pt>
    <dgm:pt modelId="{4AFC8A02-01C1-4552-87AA-6A22793AD7C8}" type="pres">
      <dgm:prSet presAssocID="{351011B1-8048-451C-A358-1D93942BE0DE}" presName="ParentText" presStyleLbl="node1" presStyleIdx="1" presStyleCnt="4">
        <dgm:presLayoutVars>
          <dgm:chMax val="1"/>
          <dgm:chPref val="1"/>
          <dgm:bulletEnabled val="1"/>
        </dgm:presLayoutVars>
      </dgm:prSet>
      <dgm:spPr/>
    </dgm:pt>
    <dgm:pt modelId="{79892DA7-2F26-4F36-A0CC-839CABDEFE3E}" type="pres">
      <dgm:prSet presAssocID="{351011B1-8048-451C-A358-1D93942BE0DE}" presName="ChildText" presStyleLbl="revTx" presStyleIdx="1" presStyleCnt="4">
        <dgm:presLayoutVars>
          <dgm:chMax val="0"/>
          <dgm:chPref val="0"/>
          <dgm:bulletEnabled val="1"/>
        </dgm:presLayoutVars>
      </dgm:prSet>
      <dgm:spPr/>
    </dgm:pt>
    <dgm:pt modelId="{2F0BADB6-EA01-4998-89DD-BB4E16966E41}" type="pres">
      <dgm:prSet presAssocID="{3D2CF573-3AD1-4842-91DE-34B3167D1B3F}" presName="sibTrans" presStyleCnt="0"/>
      <dgm:spPr/>
    </dgm:pt>
    <dgm:pt modelId="{2F43C93A-6EBA-4DD7-9985-66763F611D77}" type="pres">
      <dgm:prSet presAssocID="{6BD6FDDB-CECD-493C-B4AE-4E807266FFF6}" presName="composite" presStyleCnt="0"/>
      <dgm:spPr/>
    </dgm:pt>
    <dgm:pt modelId="{334B8E7F-99BB-4D59-8E6F-CF496ABE9C76}" type="pres">
      <dgm:prSet presAssocID="{6BD6FDDB-CECD-493C-B4AE-4E807266FFF6}" presName="bentUpArrow1" presStyleLbl="alignImgPlace1" presStyleIdx="2" presStyleCnt="3"/>
      <dgm:spPr/>
    </dgm:pt>
    <dgm:pt modelId="{F853B996-A9CC-4FDF-90E8-50EC3A51C4EF}" type="pres">
      <dgm:prSet presAssocID="{6BD6FDDB-CECD-493C-B4AE-4E807266FFF6}" presName="ParentText" presStyleLbl="node1" presStyleIdx="2" presStyleCnt="4">
        <dgm:presLayoutVars>
          <dgm:chMax val="1"/>
          <dgm:chPref val="1"/>
          <dgm:bulletEnabled val="1"/>
        </dgm:presLayoutVars>
      </dgm:prSet>
      <dgm:spPr/>
    </dgm:pt>
    <dgm:pt modelId="{F07F06A9-48F4-4EBA-9FAF-301C03951149}" type="pres">
      <dgm:prSet presAssocID="{6BD6FDDB-CECD-493C-B4AE-4E807266FFF6}" presName="ChildText" presStyleLbl="revTx" presStyleIdx="2" presStyleCnt="4">
        <dgm:presLayoutVars>
          <dgm:chMax val="0"/>
          <dgm:chPref val="0"/>
          <dgm:bulletEnabled val="1"/>
        </dgm:presLayoutVars>
      </dgm:prSet>
      <dgm:spPr/>
    </dgm:pt>
    <dgm:pt modelId="{CB641764-B692-4DC9-84E5-DD2E3FD3C26E}" type="pres">
      <dgm:prSet presAssocID="{4F94D638-6977-4591-8518-364DA16F3B92}" presName="sibTrans" presStyleCnt="0"/>
      <dgm:spPr/>
    </dgm:pt>
    <dgm:pt modelId="{5BCFB7CE-DE1A-49FA-92A2-BE56FAE2B9C6}" type="pres">
      <dgm:prSet presAssocID="{FCBBD7EE-B433-4147-B954-538D4856AEBD}" presName="composite" presStyleCnt="0"/>
      <dgm:spPr/>
    </dgm:pt>
    <dgm:pt modelId="{9BB091DF-EB76-4E53-B1CB-301884458650}" type="pres">
      <dgm:prSet presAssocID="{FCBBD7EE-B433-4147-B954-538D4856AEBD}" presName="ParentText" presStyleLbl="node1" presStyleIdx="3" presStyleCnt="4">
        <dgm:presLayoutVars>
          <dgm:chMax val="1"/>
          <dgm:chPref val="1"/>
          <dgm:bulletEnabled val="1"/>
        </dgm:presLayoutVars>
      </dgm:prSet>
      <dgm:spPr/>
    </dgm:pt>
    <dgm:pt modelId="{BBA68954-7ECF-433D-805F-205FA3812D81}" type="pres">
      <dgm:prSet presAssocID="{FCBBD7EE-B433-4147-B954-538D4856AEBD}" presName="FinalChildText" presStyleLbl="revTx" presStyleIdx="3" presStyleCnt="4">
        <dgm:presLayoutVars>
          <dgm:chMax val="0"/>
          <dgm:chPref val="0"/>
          <dgm:bulletEnabled val="1"/>
        </dgm:presLayoutVars>
      </dgm:prSet>
      <dgm:spPr/>
    </dgm:pt>
  </dgm:ptLst>
  <dgm:cxnLst>
    <dgm:cxn modelId="{3DD4620A-898C-4EC5-AD70-76D49B636F56}" srcId="{A6DF4148-23BB-4D83-8109-5EEF1E3F8510}" destId="{7A1F445E-0BF8-4645-AFEA-AF8BFE381130}" srcOrd="0" destOrd="0" parTransId="{FB94FDE3-E9C3-44EE-BD25-CF7BEFF8CA5C}" sibTransId="{672CEF5E-953F-47CD-B5C4-23F12728836E}"/>
    <dgm:cxn modelId="{F8DD5716-4009-4989-A51E-90ECDF4AA001}" type="presOf" srcId="{67E33F87-383F-494F-A98E-3DC7A04E5EE4}" destId="{F07F06A9-48F4-4EBA-9FAF-301C03951149}" srcOrd="0" destOrd="0" presId="urn:microsoft.com/office/officeart/2005/8/layout/StepDownProcess"/>
    <dgm:cxn modelId="{C8F1F120-DC3F-4B8E-A03F-AE0727FE0147}" srcId="{3C96C358-64C7-4C4D-9D82-4E2DA8D62F68}" destId="{A6DF4148-23BB-4D83-8109-5EEF1E3F8510}" srcOrd="0" destOrd="0" parTransId="{DD2DF175-32F7-415F-957F-9140A9677DC6}" sibTransId="{68EE9BC0-1236-45E9-99C8-BE0CB3FC0982}"/>
    <dgm:cxn modelId="{69D01323-770F-428A-91CE-26E1214AB7C0}" type="presOf" srcId="{5E495C66-043C-40E0-AEE4-F950410F9FC2}" destId="{79892DA7-2F26-4F36-A0CC-839CABDEFE3E}" srcOrd="0" destOrd="0" presId="urn:microsoft.com/office/officeart/2005/8/layout/StepDownProcess"/>
    <dgm:cxn modelId="{3F2F9626-A323-4B85-9943-958503905BB0}" type="presOf" srcId="{6BD6FDDB-CECD-493C-B4AE-4E807266FFF6}" destId="{F853B996-A9CC-4FDF-90E8-50EC3A51C4EF}" srcOrd="0" destOrd="0" presId="urn:microsoft.com/office/officeart/2005/8/layout/StepDownProcess"/>
    <dgm:cxn modelId="{989D0429-50E1-4367-97C4-E65CC6AB064D}" type="presOf" srcId="{7A1F445E-0BF8-4645-AFEA-AF8BFE381130}" destId="{BACF4FDF-2568-488B-A732-1C850ACBC4A6}" srcOrd="0" destOrd="0" presId="urn:microsoft.com/office/officeart/2005/8/layout/StepDownProcess"/>
    <dgm:cxn modelId="{77073F3C-0081-4692-8C26-6598A2DAB7A5}" srcId="{3C96C358-64C7-4C4D-9D82-4E2DA8D62F68}" destId="{6BD6FDDB-CECD-493C-B4AE-4E807266FFF6}" srcOrd="2" destOrd="0" parTransId="{E32F561B-1A12-4EE3-8C5E-A1F9CCB1631E}" sibTransId="{4F94D638-6977-4591-8518-364DA16F3B92}"/>
    <dgm:cxn modelId="{3991D260-AB71-4AEA-A6E1-2F7662436FD1}" srcId="{3C96C358-64C7-4C4D-9D82-4E2DA8D62F68}" destId="{351011B1-8048-451C-A358-1D93942BE0DE}" srcOrd="1" destOrd="0" parTransId="{0DA88634-41DB-42C6-BFF8-660A8F89C246}" sibTransId="{3D2CF573-3AD1-4842-91DE-34B3167D1B3F}"/>
    <dgm:cxn modelId="{3F881D66-8B3D-4506-929B-AA499B346ED3}" srcId="{6BD6FDDB-CECD-493C-B4AE-4E807266FFF6}" destId="{67E33F87-383F-494F-A98E-3DC7A04E5EE4}" srcOrd="0" destOrd="0" parTransId="{8C9A3DE4-E62F-4496-A853-F3E68D81F053}" sibTransId="{1D245EB5-0581-4587-AE82-9B81493B8DC1}"/>
    <dgm:cxn modelId="{FE244566-02A9-45D0-9C97-32FFB08F71C4}" type="presOf" srcId="{3C96C358-64C7-4C4D-9D82-4E2DA8D62F68}" destId="{B00E824F-74A6-4623-A1B3-49E4F7B8BF5D}" srcOrd="0" destOrd="0" presId="urn:microsoft.com/office/officeart/2005/8/layout/StepDownProcess"/>
    <dgm:cxn modelId="{718E6178-4C9B-45DF-8E34-F898A98490E6}" srcId="{FCBBD7EE-B433-4147-B954-538D4856AEBD}" destId="{CCB3F7B6-9B6F-48F6-85AA-3355C73FA1BB}" srcOrd="0" destOrd="0" parTransId="{88D5684D-D042-470B-89B7-6B653F63FF42}" sibTransId="{28997C1F-8D65-450C-9EB0-D60DDE2A8C7A}"/>
    <dgm:cxn modelId="{D2A3507E-941D-42DC-8076-0C42D36CA167}" type="presOf" srcId="{A6DF4148-23BB-4D83-8109-5EEF1E3F8510}" destId="{30EA4937-D1C9-4621-8D1B-E8E059FB5A99}" srcOrd="0" destOrd="0" presId="urn:microsoft.com/office/officeart/2005/8/layout/StepDownProcess"/>
    <dgm:cxn modelId="{0DB1F0A3-9633-4FFE-BC7C-D67FD96BBF2F}" type="presOf" srcId="{351011B1-8048-451C-A358-1D93942BE0DE}" destId="{4AFC8A02-01C1-4552-87AA-6A22793AD7C8}" srcOrd="0" destOrd="0" presId="urn:microsoft.com/office/officeart/2005/8/layout/StepDownProcess"/>
    <dgm:cxn modelId="{3065F6C7-C2BB-4F06-91C7-47774C0F69B1}" srcId="{3C96C358-64C7-4C4D-9D82-4E2DA8D62F68}" destId="{FCBBD7EE-B433-4147-B954-538D4856AEBD}" srcOrd="3" destOrd="0" parTransId="{FD61B0B1-02C8-461F-A883-A65DBEFB3370}" sibTransId="{6BF92A0C-C0A1-4A0D-8F4D-85E5702822E1}"/>
    <dgm:cxn modelId="{E843D2E8-11F2-4022-BEDE-1B0792915E68}" srcId="{351011B1-8048-451C-A358-1D93942BE0DE}" destId="{5E495C66-043C-40E0-AEE4-F950410F9FC2}" srcOrd="0" destOrd="0" parTransId="{457DC538-C35D-40F0-ABC0-348D89151703}" sibTransId="{F602DE3E-1063-462E-B49B-95EB84C3FC7E}"/>
    <dgm:cxn modelId="{1E3228ED-AFD3-418E-8FF9-84FAF087D5D0}" type="presOf" srcId="{FCBBD7EE-B433-4147-B954-538D4856AEBD}" destId="{9BB091DF-EB76-4E53-B1CB-301884458650}" srcOrd="0" destOrd="0" presId="urn:microsoft.com/office/officeart/2005/8/layout/StepDownProcess"/>
    <dgm:cxn modelId="{98907BFF-1DB3-4F4D-876F-F87ABC9E8C51}" type="presOf" srcId="{CCB3F7B6-9B6F-48F6-85AA-3355C73FA1BB}" destId="{BBA68954-7ECF-433D-805F-205FA3812D81}" srcOrd="0" destOrd="0" presId="urn:microsoft.com/office/officeart/2005/8/layout/StepDownProcess"/>
    <dgm:cxn modelId="{9751DA4A-4C53-4E0C-9F36-5696EB409DA7}" type="presParOf" srcId="{B00E824F-74A6-4623-A1B3-49E4F7B8BF5D}" destId="{92F092EB-0608-4B33-8D14-E03546F6DE8E}" srcOrd="0" destOrd="0" presId="urn:microsoft.com/office/officeart/2005/8/layout/StepDownProcess"/>
    <dgm:cxn modelId="{28474AA4-6D9F-46F6-9C32-FB16B76E6BA8}" type="presParOf" srcId="{92F092EB-0608-4B33-8D14-E03546F6DE8E}" destId="{24DF833B-2580-4F81-92DA-6157CF540C66}" srcOrd="0" destOrd="0" presId="urn:microsoft.com/office/officeart/2005/8/layout/StepDownProcess"/>
    <dgm:cxn modelId="{9A92E8A6-A556-4F5E-B306-A35A6738D8A6}" type="presParOf" srcId="{92F092EB-0608-4B33-8D14-E03546F6DE8E}" destId="{30EA4937-D1C9-4621-8D1B-E8E059FB5A99}" srcOrd="1" destOrd="0" presId="urn:microsoft.com/office/officeart/2005/8/layout/StepDownProcess"/>
    <dgm:cxn modelId="{76A6435F-B8E0-46EE-8449-A46B0784835B}" type="presParOf" srcId="{92F092EB-0608-4B33-8D14-E03546F6DE8E}" destId="{BACF4FDF-2568-488B-A732-1C850ACBC4A6}" srcOrd="2" destOrd="0" presId="urn:microsoft.com/office/officeart/2005/8/layout/StepDownProcess"/>
    <dgm:cxn modelId="{E2609350-4BB7-4629-B311-5D1A685AEB5D}" type="presParOf" srcId="{B00E824F-74A6-4623-A1B3-49E4F7B8BF5D}" destId="{F0BD22AD-B946-46C5-9DDF-B821D6F15627}" srcOrd="1" destOrd="0" presId="urn:microsoft.com/office/officeart/2005/8/layout/StepDownProcess"/>
    <dgm:cxn modelId="{4C2CFA70-3195-4E53-856F-DE8CFFC40195}" type="presParOf" srcId="{B00E824F-74A6-4623-A1B3-49E4F7B8BF5D}" destId="{0308F31B-82C6-4625-9584-CD71583C9C01}" srcOrd="2" destOrd="0" presId="urn:microsoft.com/office/officeart/2005/8/layout/StepDownProcess"/>
    <dgm:cxn modelId="{7B94C21E-7115-442D-B41D-E34E4C051B33}" type="presParOf" srcId="{0308F31B-82C6-4625-9584-CD71583C9C01}" destId="{3EF8CA4E-DC31-49A2-AA53-40CFB62381A4}" srcOrd="0" destOrd="0" presId="urn:microsoft.com/office/officeart/2005/8/layout/StepDownProcess"/>
    <dgm:cxn modelId="{BB168E0B-80B8-4AAF-9469-B2C4EB012823}" type="presParOf" srcId="{0308F31B-82C6-4625-9584-CD71583C9C01}" destId="{4AFC8A02-01C1-4552-87AA-6A22793AD7C8}" srcOrd="1" destOrd="0" presId="urn:microsoft.com/office/officeart/2005/8/layout/StepDownProcess"/>
    <dgm:cxn modelId="{D221CC52-301C-406A-A199-9FBCFB666FB8}" type="presParOf" srcId="{0308F31B-82C6-4625-9584-CD71583C9C01}" destId="{79892DA7-2F26-4F36-A0CC-839CABDEFE3E}" srcOrd="2" destOrd="0" presId="urn:microsoft.com/office/officeart/2005/8/layout/StepDownProcess"/>
    <dgm:cxn modelId="{4091C88F-6106-4065-AE51-A67B001DA2FF}" type="presParOf" srcId="{B00E824F-74A6-4623-A1B3-49E4F7B8BF5D}" destId="{2F0BADB6-EA01-4998-89DD-BB4E16966E41}" srcOrd="3" destOrd="0" presId="urn:microsoft.com/office/officeart/2005/8/layout/StepDownProcess"/>
    <dgm:cxn modelId="{604D53CA-C766-4238-B98F-4F355F524217}" type="presParOf" srcId="{B00E824F-74A6-4623-A1B3-49E4F7B8BF5D}" destId="{2F43C93A-6EBA-4DD7-9985-66763F611D77}" srcOrd="4" destOrd="0" presId="urn:microsoft.com/office/officeart/2005/8/layout/StepDownProcess"/>
    <dgm:cxn modelId="{FEA8ED49-2A7E-4981-96EB-0450BDF5B619}" type="presParOf" srcId="{2F43C93A-6EBA-4DD7-9985-66763F611D77}" destId="{334B8E7F-99BB-4D59-8E6F-CF496ABE9C76}" srcOrd="0" destOrd="0" presId="urn:microsoft.com/office/officeart/2005/8/layout/StepDownProcess"/>
    <dgm:cxn modelId="{B83D2A9D-CA59-46E1-9AB6-C8D761E3CD0A}" type="presParOf" srcId="{2F43C93A-6EBA-4DD7-9985-66763F611D77}" destId="{F853B996-A9CC-4FDF-90E8-50EC3A51C4EF}" srcOrd="1" destOrd="0" presId="urn:microsoft.com/office/officeart/2005/8/layout/StepDownProcess"/>
    <dgm:cxn modelId="{BE1BBC4E-3AB8-48E1-83F9-6C896D0EDEB7}" type="presParOf" srcId="{2F43C93A-6EBA-4DD7-9985-66763F611D77}" destId="{F07F06A9-48F4-4EBA-9FAF-301C03951149}" srcOrd="2" destOrd="0" presId="urn:microsoft.com/office/officeart/2005/8/layout/StepDownProcess"/>
    <dgm:cxn modelId="{75DDF912-A9E0-4B4B-9667-F864F9C01D74}" type="presParOf" srcId="{B00E824F-74A6-4623-A1B3-49E4F7B8BF5D}" destId="{CB641764-B692-4DC9-84E5-DD2E3FD3C26E}" srcOrd="5" destOrd="0" presId="urn:microsoft.com/office/officeart/2005/8/layout/StepDownProcess"/>
    <dgm:cxn modelId="{4CF6A594-6D93-49B3-8087-50AE33CCBF5D}" type="presParOf" srcId="{B00E824F-74A6-4623-A1B3-49E4F7B8BF5D}" destId="{5BCFB7CE-DE1A-49FA-92A2-BE56FAE2B9C6}" srcOrd="6" destOrd="0" presId="urn:microsoft.com/office/officeart/2005/8/layout/StepDownProcess"/>
    <dgm:cxn modelId="{CACA8BDC-962C-41C8-BDFF-188BE9AA32B9}" type="presParOf" srcId="{5BCFB7CE-DE1A-49FA-92A2-BE56FAE2B9C6}" destId="{9BB091DF-EB76-4E53-B1CB-301884458650}" srcOrd="0" destOrd="0" presId="urn:microsoft.com/office/officeart/2005/8/layout/StepDownProcess"/>
    <dgm:cxn modelId="{B324D76D-AD46-41A9-97D1-C808F99D2359}" type="presParOf" srcId="{5BCFB7CE-DE1A-49FA-92A2-BE56FAE2B9C6}" destId="{BBA68954-7ECF-433D-805F-205FA3812D81}" srcOrd="1"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DF833B-2580-4F81-92DA-6157CF540C66}">
      <dsp:nvSpPr>
        <dsp:cNvPr id="0" name=""/>
        <dsp:cNvSpPr/>
      </dsp:nvSpPr>
      <dsp:spPr>
        <a:xfrm rot="5400000">
          <a:off x="487304" y="888273"/>
          <a:ext cx="780097" cy="888113"/>
        </a:xfrm>
        <a:prstGeom prst="bentUpArrow">
          <a:avLst>
            <a:gd name="adj1" fmla="val 32840"/>
            <a:gd name="adj2" fmla="val 25000"/>
            <a:gd name="adj3" fmla="val 35780"/>
          </a:avLst>
        </a:prstGeom>
        <a:solidFill>
          <a:schemeClr val="dk1">
            <a:tint val="4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EA4937-D1C9-4621-8D1B-E8E059FB5A99}">
      <dsp:nvSpPr>
        <dsp:cNvPr id="0" name=""/>
        <dsp:cNvSpPr/>
      </dsp:nvSpPr>
      <dsp:spPr>
        <a:xfrm>
          <a:off x="280625" y="23520"/>
          <a:ext cx="1313224" cy="919214"/>
        </a:xfrm>
        <a:prstGeom prst="roundRect">
          <a:avLst>
            <a:gd name="adj" fmla="val 1667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lt-LT" sz="2300" kern="1200" dirty="0" err="1"/>
            <a:t>Epic</a:t>
          </a:r>
          <a:endParaRPr lang="en-GB" sz="2300" kern="1200" dirty="0"/>
        </a:p>
      </dsp:txBody>
      <dsp:txXfrm>
        <a:off x="325505" y="68400"/>
        <a:ext cx="1223464" cy="829454"/>
      </dsp:txXfrm>
    </dsp:sp>
    <dsp:sp modelId="{BACF4FDF-2568-488B-A732-1C850ACBC4A6}">
      <dsp:nvSpPr>
        <dsp:cNvPr id="0" name=""/>
        <dsp:cNvSpPr/>
      </dsp:nvSpPr>
      <dsp:spPr>
        <a:xfrm>
          <a:off x="1593850" y="111188"/>
          <a:ext cx="955114"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lt-LT" sz="1500" kern="1200" dirty="0"/>
            <a:t>Klientas</a:t>
          </a:r>
          <a:endParaRPr lang="en-GB" sz="1500" kern="1200" dirty="0"/>
        </a:p>
      </dsp:txBody>
      <dsp:txXfrm>
        <a:off x="1593850" y="111188"/>
        <a:ext cx="955114" cy="742950"/>
      </dsp:txXfrm>
    </dsp:sp>
    <dsp:sp modelId="{3EF8CA4E-DC31-49A2-AA53-40CFB62381A4}">
      <dsp:nvSpPr>
        <dsp:cNvPr id="0" name=""/>
        <dsp:cNvSpPr/>
      </dsp:nvSpPr>
      <dsp:spPr>
        <a:xfrm rot="5400000">
          <a:off x="1576107" y="1920855"/>
          <a:ext cx="780097" cy="888113"/>
        </a:xfrm>
        <a:prstGeom prst="bentUpArrow">
          <a:avLst>
            <a:gd name="adj1" fmla="val 32840"/>
            <a:gd name="adj2" fmla="val 25000"/>
            <a:gd name="adj3" fmla="val 35780"/>
          </a:avLst>
        </a:prstGeom>
        <a:solidFill>
          <a:schemeClr val="dk1">
            <a:tint val="4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FC8A02-01C1-4552-87AA-6A22793AD7C8}">
      <dsp:nvSpPr>
        <dsp:cNvPr id="0" name=""/>
        <dsp:cNvSpPr/>
      </dsp:nvSpPr>
      <dsp:spPr>
        <a:xfrm>
          <a:off x="1369428" y="1056101"/>
          <a:ext cx="1313224" cy="919214"/>
        </a:xfrm>
        <a:prstGeom prst="roundRect">
          <a:avLst>
            <a:gd name="adj" fmla="val 1667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lt-LT" sz="2300" u="sng" kern="1200" dirty="0" err="1"/>
            <a:t>Feature</a:t>
          </a:r>
          <a:endParaRPr lang="en-GB" sz="2300" u="sng" kern="1200" dirty="0"/>
        </a:p>
      </dsp:txBody>
      <dsp:txXfrm>
        <a:off x="1414308" y="1100981"/>
        <a:ext cx="1223464" cy="829454"/>
      </dsp:txXfrm>
    </dsp:sp>
    <dsp:sp modelId="{79892DA7-2F26-4F36-A0CC-839CABDEFE3E}">
      <dsp:nvSpPr>
        <dsp:cNvPr id="0" name=""/>
        <dsp:cNvSpPr/>
      </dsp:nvSpPr>
      <dsp:spPr>
        <a:xfrm>
          <a:off x="2682653" y="1143769"/>
          <a:ext cx="955114"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lt-LT" sz="1500" kern="1200" dirty="0"/>
            <a:t>Funkcija</a:t>
          </a:r>
          <a:endParaRPr lang="en-GB" sz="1500" kern="1200" dirty="0"/>
        </a:p>
      </dsp:txBody>
      <dsp:txXfrm>
        <a:off x="2682653" y="1143769"/>
        <a:ext cx="955114" cy="742950"/>
      </dsp:txXfrm>
    </dsp:sp>
    <dsp:sp modelId="{334B8E7F-99BB-4D59-8E6F-CF496ABE9C76}">
      <dsp:nvSpPr>
        <dsp:cNvPr id="0" name=""/>
        <dsp:cNvSpPr/>
      </dsp:nvSpPr>
      <dsp:spPr>
        <a:xfrm rot="5400000">
          <a:off x="2664910" y="2953437"/>
          <a:ext cx="780097" cy="888113"/>
        </a:xfrm>
        <a:prstGeom prst="bentUpArrow">
          <a:avLst>
            <a:gd name="adj1" fmla="val 32840"/>
            <a:gd name="adj2" fmla="val 25000"/>
            <a:gd name="adj3" fmla="val 35780"/>
          </a:avLst>
        </a:prstGeom>
        <a:solidFill>
          <a:schemeClr val="dk1">
            <a:tint val="4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853B996-A9CC-4FDF-90E8-50EC3A51C4EF}">
      <dsp:nvSpPr>
        <dsp:cNvPr id="0" name=""/>
        <dsp:cNvSpPr/>
      </dsp:nvSpPr>
      <dsp:spPr>
        <a:xfrm>
          <a:off x="2458231" y="2088683"/>
          <a:ext cx="1313224" cy="919214"/>
        </a:xfrm>
        <a:prstGeom prst="roundRect">
          <a:avLst>
            <a:gd name="adj" fmla="val 1667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lt-LT" sz="2300" kern="1200" dirty="0" err="1"/>
            <a:t>User</a:t>
          </a:r>
          <a:r>
            <a:rPr lang="lt-LT" sz="2300" kern="1200" dirty="0"/>
            <a:t> Story</a:t>
          </a:r>
          <a:endParaRPr lang="en-GB" sz="2300" kern="1200" dirty="0"/>
        </a:p>
      </dsp:txBody>
      <dsp:txXfrm>
        <a:off x="2503111" y="2133563"/>
        <a:ext cx="1223464" cy="829454"/>
      </dsp:txXfrm>
    </dsp:sp>
    <dsp:sp modelId="{F07F06A9-48F4-4EBA-9FAF-301C03951149}">
      <dsp:nvSpPr>
        <dsp:cNvPr id="0" name=""/>
        <dsp:cNvSpPr/>
      </dsp:nvSpPr>
      <dsp:spPr>
        <a:xfrm>
          <a:off x="3771456" y="2176351"/>
          <a:ext cx="955114"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lt-LT" sz="1500" kern="1200" dirty="0"/>
            <a:t>Užduotis</a:t>
          </a:r>
          <a:endParaRPr lang="en-GB" sz="1500" kern="1200" dirty="0"/>
        </a:p>
      </dsp:txBody>
      <dsp:txXfrm>
        <a:off x="3771456" y="2176351"/>
        <a:ext cx="955114" cy="742950"/>
      </dsp:txXfrm>
    </dsp:sp>
    <dsp:sp modelId="{9BB091DF-EB76-4E53-B1CB-301884458650}">
      <dsp:nvSpPr>
        <dsp:cNvPr id="0" name=""/>
        <dsp:cNvSpPr/>
      </dsp:nvSpPr>
      <dsp:spPr>
        <a:xfrm>
          <a:off x="3547034" y="3121264"/>
          <a:ext cx="1313224" cy="919214"/>
        </a:xfrm>
        <a:prstGeom prst="roundRect">
          <a:avLst>
            <a:gd name="adj" fmla="val 1667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lt-LT" sz="2300" kern="1200" dirty="0" err="1"/>
            <a:t>Task</a:t>
          </a:r>
          <a:endParaRPr lang="en-GB" sz="2300" kern="1200" dirty="0"/>
        </a:p>
      </dsp:txBody>
      <dsp:txXfrm>
        <a:off x="3591914" y="3166144"/>
        <a:ext cx="1223464" cy="829454"/>
      </dsp:txXfrm>
    </dsp:sp>
    <dsp:sp modelId="{BBA68954-7ECF-433D-805F-205FA3812D81}">
      <dsp:nvSpPr>
        <dsp:cNvPr id="0" name=""/>
        <dsp:cNvSpPr/>
      </dsp:nvSpPr>
      <dsp:spPr>
        <a:xfrm>
          <a:off x="4860259" y="3208933"/>
          <a:ext cx="955114" cy="742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ctr" anchorCtr="0">
          <a:noAutofit/>
        </a:bodyPr>
        <a:lstStyle/>
        <a:p>
          <a:pPr marL="114300" lvl="1" indent="-114300" algn="l" defTabSz="666750">
            <a:lnSpc>
              <a:spcPct val="90000"/>
            </a:lnSpc>
            <a:spcBef>
              <a:spcPct val="0"/>
            </a:spcBef>
            <a:spcAft>
              <a:spcPct val="15000"/>
            </a:spcAft>
            <a:buChar char="•"/>
          </a:pPr>
          <a:r>
            <a:rPr lang="lt-LT" sz="1500" kern="1200" dirty="0"/>
            <a:t>Žingsnis</a:t>
          </a:r>
          <a:endParaRPr lang="en-GB" sz="1500" kern="1200" dirty="0"/>
        </a:p>
      </dsp:txBody>
      <dsp:txXfrm>
        <a:off x="4860259" y="3208933"/>
        <a:ext cx="955114" cy="742950"/>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87ECC-D716-E74C-A047-D81661C6A948}" type="datetimeFigureOut">
              <a:rPr lang="en-US" smtClean="0"/>
              <a:t>5/30/2019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BD9C945-AB76-9D47-AEAD-BB3662AA24F2}" type="slidenum">
              <a:rPr lang="en-US" smtClean="0"/>
              <a:t>‹#›</a:t>
            </a:fld>
            <a:endParaRPr lang="en-US"/>
          </a:p>
        </p:txBody>
      </p:sp>
    </p:spTree>
    <p:extLst>
      <p:ext uri="{BB962C8B-B14F-4D97-AF65-F5344CB8AC3E}">
        <p14:creationId xmlns:p14="http://schemas.microsoft.com/office/powerpoint/2010/main" val="110624796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2D1C12-526E-7442-B5D8-2C6AD898A168}" type="datetimeFigureOut">
              <a:rPr lang="en-US" smtClean="0"/>
              <a:t>5/30/2019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CE3F89-25A8-F644-B331-4E14731F6589}" type="slidenum">
              <a:rPr lang="en-US" smtClean="0"/>
              <a:t>‹#›</a:t>
            </a:fld>
            <a:endParaRPr lang="en-US"/>
          </a:p>
        </p:txBody>
      </p:sp>
    </p:spTree>
    <p:extLst>
      <p:ext uri="{BB962C8B-B14F-4D97-AF65-F5344CB8AC3E}">
        <p14:creationId xmlns:p14="http://schemas.microsoft.com/office/powerpoint/2010/main" val="12211026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2.tiff"/><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3.tif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ulinė skaidrė">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email">
            <a:extLst>
              <a:ext uri="{28A0092B-C50C-407E-A947-70E740481C1C}">
                <a14:useLocalDpi xmlns:a14="http://schemas.microsoft.com/office/drawing/2010/main"/>
              </a:ext>
            </a:extLst>
          </a:blip>
          <a:srcRect l="-6905"/>
          <a:stretch/>
        </p:blipFill>
        <p:spPr>
          <a:xfrm rot="5400000">
            <a:off x="2724330" y="438334"/>
            <a:ext cx="6639888" cy="6199451"/>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Tree>
    <p:extLst>
      <p:ext uri="{BB962C8B-B14F-4D97-AF65-F5344CB8AC3E}">
        <p14:creationId xmlns:p14="http://schemas.microsoft.com/office/powerpoint/2010/main" val="11733416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t="-5267"/>
          <a:stretch/>
        </p:blipFill>
        <p:spPr>
          <a:xfrm rot="5400000">
            <a:off x="1672199" y="2877512"/>
            <a:ext cx="2461085" cy="5500686"/>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3" name="Rectangle 15">
            <a:extLst>
              <a:ext uri="{FF2B5EF4-FFF2-40B4-BE49-F238E27FC236}">
                <a16:creationId xmlns:a16="http://schemas.microsoft.com/office/drawing/2014/main" id="{627824FD-70E9-4723-A3AC-DC22F933D42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8C60AD12-819B-4DE6-B1AD-F43D73B2A29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9594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5400000">
            <a:off x="5124844" y="2838845"/>
            <a:ext cx="2218199" cy="5820115"/>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Rectangle 15">
            <a:extLst>
              <a:ext uri="{FF2B5EF4-FFF2-40B4-BE49-F238E27FC236}">
                <a16:creationId xmlns:a16="http://schemas.microsoft.com/office/drawing/2014/main" id="{2A358839-563D-4E19-8364-BAD66034C0E8}"/>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8CFC78D5-A999-4F7E-B34F-1A97074492C6}"/>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4"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20739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82916" y="1357313"/>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15">
            <a:extLst>
              <a:ext uri="{FF2B5EF4-FFF2-40B4-BE49-F238E27FC236}">
                <a16:creationId xmlns:a16="http://schemas.microsoft.com/office/drawing/2014/main" id="{81ED5B9F-86E1-4196-9F9C-82226D97395C}"/>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4822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761809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3313722" y="1461865"/>
            <a:ext cx="5830279" cy="4843687"/>
            <a:chOff x="3313722" y="1068240"/>
            <a:chExt cx="5830279" cy="4843687"/>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l="-19231" r="-1376" b="-6149"/>
            <a:stretch/>
          </p:blipFill>
          <p:spPr>
            <a:xfrm rot="5400000">
              <a:off x="4033754" y="348208"/>
              <a:ext cx="4390214" cy="5830277"/>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l="-17614" r="-13441" b="-10542"/>
            <a:stretch/>
          </p:blipFill>
          <p:spPr>
            <a:xfrm rot="5400000">
              <a:off x="4334569" y="1102496"/>
              <a:ext cx="3807447" cy="5811416"/>
            </a:xfrm>
            <a:prstGeom prst="rect">
              <a:avLst/>
            </a:prstGeom>
          </p:spPr>
        </p:pic>
      </p:grpSp>
      <p:sp>
        <p:nvSpPr>
          <p:cNvPr id="13"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006675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0800000">
            <a:off x="6567133" y="2287681"/>
            <a:ext cx="2576867" cy="4578271"/>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5"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07788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1" name="Picture 10"/>
          <p:cNvPicPr>
            <a:picLocks noChangeAspect="1"/>
          </p:cNvPicPr>
          <p:nvPr userDrawn="1"/>
        </p:nvPicPr>
        <p:blipFill rotWithShape="1">
          <a:blip r:embed="rId3" cstate="email">
            <a:extLst>
              <a:ext uri="{28A0092B-C50C-407E-A947-70E740481C1C}">
                <a14:useLocalDpi xmlns:a14="http://schemas.microsoft.com/office/drawing/2010/main"/>
              </a:ext>
            </a:extLst>
          </a:blip>
          <a:srcRect r="-2532" b="-5193"/>
          <a:stretch/>
        </p:blipFill>
        <p:spPr>
          <a:xfrm rot="16200000">
            <a:off x="1671680" y="4058354"/>
            <a:ext cx="1280368" cy="4318928"/>
          </a:xfrm>
          <a:prstGeom prst="rect">
            <a:avLst/>
          </a:prstGeom>
        </p:spPr>
      </p:pic>
      <p:sp>
        <p:nvSpPr>
          <p:cNvPr id="13"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4"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41972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l="-6153" t="-6000"/>
          <a:stretch/>
        </p:blipFill>
        <p:spPr>
          <a:xfrm rot="5400000">
            <a:off x="1490661" y="3052797"/>
            <a:ext cx="2314544" cy="5295867"/>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9"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20"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8825594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0" name="Picture 9"/>
          <p:cNvPicPr>
            <a:picLocks noChangeAspect="1"/>
          </p:cNvPicPr>
          <p:nvPr userDrawn="1"/>
        </p:nvPicPr>
        <p:blipFill rotWithShape="1">
          <a:blip r:embed="rId3" cstate="email">
            <a:extLst>
              <a:ext uri="{28A0092B-C50C-407E-A947-70E740481C1C}">
                <a14:useLocalDpi xmlns:a14="http://schemas.microsoft.com/office/drawing/2010/main"/>
              </a:ext>
            </a:extLst>
          </a:blip>
          <a:srcRect l="-45906" b="-408"/>
          <a:stretch/>
        </p:blipFill>
        <p:spPr>
          <a:xfrm rot="5400000">
            <a:off x="4966121" y="2691697"/>
            <a:ext cx="2667022" cy="5688737"/>
          </a:xfrm>
          <a:prstGeom prst="rect">
            <a:avLst/>
          </a:prstGeom>
        </p:spPr>
      </p:pic>
      <p:sp>
        <p:nvSpPr>
          <p:cNvPr id="12"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3"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5"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6"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7"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358755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EDD2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795D7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9" name="Picture 8"/>
          <p:cNvPicPr>
            <a:picLocks noChangeAspect="1"/>
          </p:cNvPicPr>
          <p:nvPr userDrawn="1"/>
        </p:nvPicPr>
        <p:blipFill rotWithShape="1">
          <a:blip r:embed="rId3" cstate="email">
            <a:extLst>
              <a:ext uri="{28A0092B-C50C-407E-A947-70E740481C1C}">
                <a14:useLocalDpi xmlns:a14="http://schemas.microsoft.com/office/drawing/2010/main"/>
              </a:ext>
            </a:extLst>
          </a:blip>
          <a:srcRect l="-6153" t="-6000"/>
          <a:stretch/>
        </p:blipFill>
        <p:spPr>
          <a:xfrm>
            <a:off x="6829456" y="1562134"/>
            <a:ext cx="2314544" cy="5295867"/>
          </a:xfrm>
          <a:prstGeom prst="rect">
            <a:avLst/>
          </a:prstGeom>
        </p:spPr>
      </p:pic>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24482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grpSp>
        <p:nvGrpSpPr>
          <p:cNvPr id="2" name="Group 1"/>
          <p:cNvGrpSpPr/>
          <p:nvPr userDrawn="1"/>
        </p:nvGrpSpPr>
        <p:grpSpPr>
          <a:xfrm>
            <a:off x="2488759" y="1848396"/>
            <a:ext cx="6655242" cy="4846649"/>
            <a:chOff x="2488759" y="2192344"/>
            <a:chExt cx="6655242" cy="4846649"/>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14921" r="-24239" b="-22127"/>
            <a:stretch/>
          </p:blipFill>
          <p:spPr>
            <a:xfrm rot="5400000">
              <a:off x="3393055" y="1288048"/>
              <a:ext cx="4846649" cy="6655242"/>
            </a:xfrm>
            <a:prstGeom prst="rect">
              <a:avLst/>
            </a:prstGeom>
          </p:spPr>
        </p:pic>
        <p:pic>
          <p:nvPicPr>
            <p:cNvPr id="5" name="Picture 4"/>
            <p:cNvPicPr>
              <a:picLocks noChangeAspect="1"/>
            </p:cNvPicPr>
            <p:nvPr userDrawn="1"/>
          </p:nvPicPr>
          <p:blipFill rotWithShape="1">
            <a:blip r:embed="rId3" cstate="email">
              <a:extLst>
                <a:ext uri="{28A0092B-C50C-407E-A947-70E740481C1C}">
                  <a14:useLocalDpi xmlns:a14="http://schemas.microsoft.com/office/drawing/2010/main"/>
                </a:ext>
              </a:extLst>
            </a:blip>
            <a:srcRect l="-30835" t="-379" b="-1"/>
            <a:stretch/>
          </p:blipFill>
          <p:spPr>
            <a:xfrm rot="5400000">
              <a:off x="4145794" y="1559654"/>
              <a:ext cx="4098150" cy="5898263"/>
            </a:xfrm>
            <a:prstGeom prst="rect">
              <a:avLst/>
            </a:prstGeom>
          </p:spPr>
        </p:pic>
      </p:gr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2052247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7342095" y="2998614"/>
            <a:ext cx="1801906" cy="3859386"/>
          </a:xfrm>
          <a:prstGeom prst="rect">
            <a:avLst/>
          </a:prstGeom>
        </p:spPr>
      </p:pic>
      <p:sp>
        <p:nvSpPr>
          <p:cNvPr id="8"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4"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14702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pic>
        <p:nvPicPr>
          <p:cNvPr id="15" name="Picture 14"/>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10800000">
            <a:off x="6339966" y="2284244"/>
            <a:ext cx="2804034" cy="4585330"/>
          </a:xfrm>
          <a:prstGeom prst="rect">
            <a:avLst/>
          </a:prstGeom>
        </p:spPr>
      </p:pic>
      <p:sp>
        <p:nvSpPr>
          <p:cNvPr id="16" name="Rectangle 15">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931130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661581" y="3880468"/>
            <a:ext cx="1125655" cy="4829414"/>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1" name="Rectangle 10">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2" name="Rectangle 11">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8"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7912713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l="-5668" t="-15846"/>
          <a:stretch/>
        </p:blipFill>
        <p:spPr>
          <a:xfrm rot="5400000">
            <a:off x="1659618" y="3121602"/>
            <a:ext cx="2229185" cy="5243619"/>
          </a:xfrm>
          <a:prstGeom prst="rect">
            <a:avLst/>
          </a:prstGeom>
        </p:spPr>
      </p:pic>
      <p:sp>
        <p:nvSpPr>
          <p:cNvPr id="9"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7" name="Rectangle 16">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8" name="Rectangle 17">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4"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0"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9248061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4" name="Rectangle 13">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5" name="Rectangle 14">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6" name="Picture 15"/>
          <p:cNvPicPr>
            <a:picLocks noChangeAspect="1"/>
          </p:cNvPicPr>
          <p:nvPr userDrawn="1"/>
        </p:nvPicPr>
        <p:blipFill rotWithShape="1">
          <a:blip r:embed="rId3" cstate="email">
            <a:extLst>
              <a:ext uri="{28A0092B-C50C-407E-A947-70E740481C1C}">
                <a14:useLocalDpi xmlns:a14="http://schemas.microsoft.com/office/drawing/2010/main"/>
              </a:ext>
            </a:extLst>
          </a:blip>
          <a:srcRect l="-60814" b="-17059"/>
          <a:stretch/>
        </p:blipFill>
        <p:spPr>
          <a:xfrm rot="5400000">
            <a:off x="4547594" y="2261595"/>
            <a:ext cx="2657787" cy="6535025"/>
          </a:xfrm>
          <a:prstGeom prst="rect">
            <a:avLst/>
          </a:prstGeom>
        </p:spPr>
      </p:pic>
      <p:sp>
        <p:nvSpPr>
          <p:cNvPr id="10" name="Picture Placeholder 6"/>
          <p:cNvSpPr>
            <a:spLocks noGrp="1"/>
          </p:cNvSpPr>
          <p:nvPr>
            <p:ph type="pic" sz="quarter" idx="12" hasCustomPrompt="1"/>
          </p:nvPr>
        </p:nvSpPr>
        <p:spPr>
          <a:xfrm>
            <a:off x="457203" y="3171039"/>
            <a:ext cx="8227078" cy="2847843"/>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25170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a:extLst>
              <a:ext uri="{FF2B5EF4-FFF2-40B4-BE49-F238E27FC236}">
                <a16:creationId xmlns:a16="http://schemas.microsoft.com/office/drawing/2014/main" id="{81ED5B9F-86E1-4196-9F9C-82226D97395C}"/>
              </a:ext>
            </a:extLst>
          </p:cNvPr>
          <p:cNvSpPr/>
          <p:nvPr userDrawn="1"/>
        </p:nvSpPr>
        <p:spPr>
          <a:xfrm rot="5400000">
            <a:off x="-465323" y="465323"/>
            <a:ext cx="1083046" cy="152400"/>
          </a:xfrm>
          <a:prstGeom prst="rect">
            <a:avLst/>
          </a:prstGeom>
          <a:solidFill>
            <a:srgbClr val="C7DB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1" name="Rectangle 10">
            <a:extLst>
              <a:ext uri="{FF2B5EF4-FFF2-40B4-BE49-F238E27FC236}">
                <a16:creationId xmlns:a16="http://schemas.microsoft.com/office/drawing/2014/main" id="{97B8906E-3FDD-4610-9ADD-6727705B53F4}"/>
              </a:ext>
            </a:extLst>
          </p:cNvPr>
          <p:cNvSpPr/>
          <p:nvPr userDrawn="1"/>
        </p:nvSpPr>
        <p:spPr>
          <a:xfrm rot="5400000">
            <a:off x="-2811278" y="3894323"/>
            <a:ext cx="5774955" cy="152401"/>
          </a:xfrm>
          <a:prstGeom prst="rect">
            <a:avLst/>
          </a:prstGeom>
          <a:solidFill>
            <a:srgbClr val="2C53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2" name="Picture 11"/>
          <p:cNvPicPr>
            <a:picLocks noChangeAspect="1"/>
          </p:cNvPicPr>
          <p:nvPr userDrawn="1"/>
        </p:nvPicPr>
        <p:blipFill rotWithShape="1">
          <a:blip r:embed="rId3" cstate="email">
            <a:extLst>
              <a:ext uri="{28A0092B-C50C-407E-A947-70E740481C1C}">
                <a14:useLocalDpi xmlns:a14="http://schemas.microsoft.com/office/drawing/2010/main"/>
              </a:ext>
            </a:extLst>
          </a:blip>
          <a:srcRect l="-5668" t="-15846"/>
          <a:stretch/>
        </p:blipFill>
        <p:spPr>
          <a:xfrm>
            <a:off x="6914816" y="1614383"/>
            <a:ext cx="2229185" cy="5243619"/>
          </a:xfrm>
          <a:prstGeom prst="rect">
            <a:avLst/>
          </a:prstGeom>
        </p:spPr>
      </p:pic>
      <p:sp>
        <p:nvSpPr>
          <p:cNvPr id="14"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5"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7" name="Picture Placeholder 6"/>
          <p:cNvSpPr>
            <a:spLocks noGrp="1"/>
          </p:cNvSpPr>
          <p:nvPr>
            <p:ph type="pic" sz="quarter" idx="12" hasCustomPrompt="1"/>
          </p:nvPr>
        </p:nvSpPr>
        <p:spPr>
          <a:xfrm>
            <a:off x="457203" y="2683461"/>
            <a:ext cx="8227078" cy="3356612"/>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8903630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sp>
        <p:nvSpPr>
          <p:cNvPr id="6" name="Rectangle 5"/>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7" name="Rectangle 6"/>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9"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654211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as ir paveikslėlis">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80903"/>
          <a:stretch/>
        </p:blipFill>
        <p:spPr>
          <a:xfrm rot="5400000">
            <a:off x="189753" y="2502648"/>
            <a:ext cx="4318000" cy="4392707"/>
          </a:xfrm>
          <a:prstGeom prst="rect">
            <a:avLst/>
          </a:prstGeom>
        </p:spPr>
      </p:pic>
      <p:sp>
        <p:nvSpPr>
          <p:cNvPr id="4" name="Picture Placeholder 6"/>
          <p:cNvSpPr>
            <a:spLocks noGrp="1"/>
          </p:cNvSpPr>
          <p:nvPr>
            <p:ph type="pic" sz="quarter" idx="12" hasCustomPrompt="1"/>
          </p:nvPr>
        </p:nvSpPr>
        <p:spPr>
          <a:xfrm>
            <a:off x="4335947" y="2135190"/>
            <a:ext cx="4348164" cy="3883691"/>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6" name="Text Placeholder 12"/>
          <p:cNvSpPr>
            <a:spLocks noGrp="1"/>
          </p:cNvSpPr>
          <p:nvPr>
            <p:ph type="body" sz="quarter" idx="13" hasCustomPrompt="1"/>
          </p:nvPr>
        </p:nvSpPr>
        <p:spPr>
          <a:xfrm>
            <a:off x="457202" y="2135190"/>
            <a:ext cx="3494740" cy="388369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2"/>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2"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1015588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as ir paveikslėlis 2">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5929398" y="3643406"/>
            <a:ext cx="2327849" cy="4101352"/>
          </a:xfrm>
          <a:prstGeom prst="rect">
            <a:avLst/>
          </a:prstGeom>
        </p:spPr>
      </p:pic>
      <p:sp>
        <p:nvSpPr>
          <p:cNvPr id="3" name="Picture Placeholder 6"/>
          <p:cNvSpPr>
            <a:spLocks noGrp="1"/>
          </p:cNvSpPr>
          <p:nvPr>
            <p:ph type="pic" sz="quarter" idx="12" hasCustomPrompt="1"/>
          </p:nvPr>
        </p:nvSpPr>
        <p:spPr>
          <a:xfrm>
            <a:off x="457203" y="3196205"/>
            <a:ext cx="8227078" cy="2860645"/>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5" name="Text Placeholder 12"/>
          <p:cNvSpPr>
            <a:spLocks noGrp="1"/>
          </p:cNvSpPr>
          <p:nvPr>
            <p:ph type="body" sz="quarter" idx="13" hasCustomPrompt="1"/>
          </p:nvPr>
        </p:nvSpPr>
        <p:spPr>
          <a:xfrm>
            <a:off x="457201" y="1862356"/>
            <a:ext cx="8233071" cy="1157681"/>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Rectangle 8"/>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0" name="Rectangle 9"/>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2"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7912039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as ir paveikslėlis 3">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email">
            <a:extLst>
              <a:ext uri="{28A0092B-C50C-407E-A947-70E740481C1C}">
                <a14:useLocalDpi xmlns:a14="http://schemas.microsoft.com/office/drawing/2010/main"/>
              </a:ext>
            </a:extLst>
          </a:blip>
          <a:srcRect l="-93237"/>
          <a:stretch/>
        </p:blipFill>
        <p:spPr>
          <a:xfrm>
            <a:off x="4826001" y="1397000"/>
            <a:ext cx="4318000" cy="5461000"/>
          </a:xfrm>
          <a:prstGeom prst="rect">
            <a:avLst/>
          </a:prstGeom>
        </p:spPr>
      </p:pic>
      <p:sp>
        <p:nvSpPr>
          <p:cNvPr id="7" name="Rectangle 6"/>
          <p:cNvSpPr/>
          <p:nvPr/>
        </p:nvSpPr>
        <p:spPr>
          <a:xfrm rot="5400000">
            <a:off x="-465323" y="465323"/>
            <a:ext cx="1083046" cy="152400"/>
          </a:xfrm>
          <a:prstGeom prst="rect">
            <a:avLst/>
          </a:prstGeom>
          <a:solidFill>
            <a:srgbClr val="CAB98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8" name="Rectangle 7"/>
          <p:cNvSpPr/>
          <p:nvPr/>
        </p:nvSpPr>
        <p:spPr>
          <a:xfrm rot="5400000">
            <a:off x="-2811278" y="3894323"/>
            <a:ext cx="5774955" cy="152401"/>
          </a:xfrm>
          <a:prstGeom prst="rect">
            <a:avLst/>
          </a:prstGeom>
          <a:solidFill>
            <a:srgbClr val="0B224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9" name="Picture Placeholder 6"/>
          <p:cNvSpPr>
            <a:spLocks noGrp="1"/>
          </p:cNvSpPr>
          <p:nvPr>
            <p:ph type="pic" sz="quarter" idx="12" hasCustomPrompt="1"/>
          </p:nvPr>
        </p:nvSpPr>
        <p:spPr>
          <a:xfrm>
            <a:off x="457203" y="2683461"/>
            <a:ext cx="8227078" cy="3373390"/>
          </a:xfrm>
          <a:prstGeom prst="rect">
            <a:avLst/>
          </a:prstGeom>
        </p:spPr>
        <p:txBody>
          <a:bodyPr/>
          <a:lstStyle>
            <a:lvl1pPr>
              <a:buNone/>
              <a:defRPr sz="2800">
                <a:solidFill>
                  <a:schemeClr val="tx1">
                    <a:lumMod val="50000"/>
                    <a:lumOff val="50000"/>
                  </a:schemeClr>
                </a:solidFill>
                <a:latin typeface="Arial"/>
                <a:cs typeface="Arial"/>
              </a:defRPr>
            </a:lvl1pPr>
          </a:lstStyle>
          <a:p>
            <a:r>
              <a:rPr lang="lt-LT" dirty="0"/>
              <a:t>Paveikslėlis</a:t>
            </a:r>
          </a:p>
        </p:txBody>
      </p:sp>
      <p:sp>
        <p:nvSpPr>
          <p:cNvPr id="12" name="Text Placeholder 12"/>
          <p:cNvSpPr>
            <a:spLocks noGrp="1"/>
          </p:cNvSpPr>
          <p:nvPr>
            <p:ph type="body" sz="quarter" idx="13" hasCustomPrompt="1"/>
          </p:nvPr>
        </p:nvSpPr>
        <p:spPr>
          <a:xfrm>
            <a:off x="457201" y="1655810"/>
            <a:ext cx="8233071" cy="85567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p:txBody>
      </p:sp>
      <p:sp>
        <p:nvSpPr>
          <p:cNvPr id="13"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4" name="Text Placeholder 12"/>
          <p:cNvSpPr>
            <a:spLocks noGrp="1"/>
          </p:cNvSpPr>
          <p:nvPr>
            <p:ph type="body" sz="quarter" idx="15"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54673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ulinė skaidrė">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b="-3150"/>
          <a:stretch/>
        </p:blipFill>
        <p:spPr>
          <a:xfrm rot="5400000">
            <a:off x="2467543" y="181543"/>
            <a:ext cx="5640530" cy="7712384"/>
          </a:xfrm>
          <a:prstGeom prst="rect">
            <a:avLst/>
          </a:prstGeom>
        </p:spPr>
      </p:pic>
      <p:sp>
        <p:nvSpPr>
          <p:cNvPr id="8" name="Text Placeholder 12"/>
          <p:cNvSpPr>
            <a:spLocks noGrp="1"/>
          </p:cNvSpPr>
          <p:nvPr>
            <p:ph type="body" sz="quarter" idx="14" hasCustomPrompt="1"/>
          </p:nvPr>
        </p:nvSpPr>
        <p:spPr>
          <a:xfrm>
            <a:off x="910046" y="5753103"/>
            <a:ext cx="2128990" cy="1104899"/>
          </a:xfrm>
          <a:prstGeom prst="rect">
            <a:avLst/>
          </a:prstGeom>
        </p:spPr>
        <p:txBody>
          <a:bodyPr/>
          <a:lstStyle>
            <a:lvl1pPr marL="0" algn="l">
              <a:lnSpc>
                <a:spcPct val="100000"/>
              </a:lnSpc>
              <a:buNone/>
              <a:defRPr sz="2000" b="1" baseline="0">
                <a:solidFill>
                  <a:srgbClr val="132A4A"/>
                </a:solidFill>
                <a:latin typeface="Arial"/>
                <a:cs typeface="Arial"/>
              </a:defRPr>
            </a:lvl1pPr>
          </a:lstStyle>
          <a:p>
            <a:pPr lvl="0"/>
            <a:r>
              <a:rPr lang="lt-LT" dirty="0"/>
              <a:t>Tekstas</a:t>
            </a:r>
          </a:p>
          <a:p>
            <a:pPr lvl="0"/>
            <a:endParaRPr lang="lt-LT" dirty="0"/>
          </a:p>
          <a:p>
            <a:pPr lvl="0"/>
            <a:endParaRPr lang="lt-LT" dirty="0"/>
          </a:p>
        </p:txBody>
      </p:sp>
      <p:sp>
        <p:nvSpPr>
          <p:cNvPr id="11" name="Text Placeholder 12"/>
          <p:cNvSpPr>
            <a:spLocks noGrp="1"/>
          </p:cNvSpPr>
          <p:nvPr>
            <p:ph type="body" sz="quarter" idx="13" hasCustomPrompt="1"/>
          </p:nvPr>
        </p:nvSpPr>
        <p:spPr>
          <a:xfrm>
            <a:off x="910046" y="1373526"/>
            <a:ext cx="7624292" cy="1086184"/>
          </a:xfrm>
          <a:prstGeom prst="rect">
            <a:avLst/>
          </a:prstGeom>
        </p:spPr>
        <p:txBody>
          <a:bodyPr/>
          <a:lstStyle>
            <a:lvl1pPr algn="l">
              <a:lnSpc>
                <a:spcPts val="5000"/>
              </a:lnSpc>
              <a:buNone/>
              <a:defRPr sz="4500" b="1">
                <a:solidFill>
                  <a:srgbClr val="0B2242"/>
                </a:solidFill>
                <a:latin typeface="Arial"/>
                <a:cs typeface="Arial"/>
              </a:defRPr>
            </a:lvl1pPr>
          </a:lstStyle>
          <a:p>
            <a:pPr lvl="0"/>
            <a:r>
              <a:rPr lang="lt-LT" dirty="0"/>
              <a:t>Pavadinimas</a:t>
            </a:r>
          </a:p>
        </p:txBody>
      </p:sp>
    </p:spTree>
    <p:extLst>
      <p:ext uri="{BB962C8B-B14F-4D97-AF65-F5344CB8AC3E}">
        <p14:creationId xmlns:p14="http://schemas.microsoft.com/office/powerpoint/2010/main" val="1366643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vadinimas ir tekstas">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email">
            <a:extLst>
              <a:ext uri="{28A0092B-C50C-407E-A947-70E740481C1C}">
                <a14:useLocalDpi xmlns:a14="http://schemas.microsoft.com/office/drawing/2010/main"/>
              </a:ext>
            </a:extLst>
          </a:blip>
          <a:srcRect b="-25466"/>
          <a:stretch/>
        </p:blipFill>
        <p:spPr>
          <a:xfrm rot="10800000">
            <a:off x="6682916" y="1357314"/>
            <a:ext cx="2461085" cy="5500686"/>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16" name="Rectangle 15"/>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17" name="Rectangle 16"/>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0" algn="l">
              <a:lnSpc>
                <a:spcPct val="100000"/>
              </a:lnSpc>
              <a:buNone/>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2" name="Text Placeholder 12"/>
          <p:cNvSpPr>
            <a:spLocks noGrp="1"/>
          </p:cNvSpPr>
          <p:nvPr>
            <p:ph type="body" sz="quarter" idx="13"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9" name="Text Placeholder 12"/>
          <p:cNvSpPr>
            <a:spLocks noGrp="1"/>
          </p:cNvSpPr>
          <p:nvPr>
            <p:ph type="body" sz="quarter" idx="14" hasCustomPrompt="1"/>
          </p:nvPr>
        </p:nvSpPr>
        <p:spPr>
          <a:xfrm>
            <a:off x="457202" y="6124180"/>
            <a:ext cx="8226909" cy="368900"/>
          </a:xfrm>
          <a:prstGeom prst="rect">
            <a:avLst/>
          </a:prstGeom>
        </p:spPr>
        <p:txBody>
          <a:bodyPr/>
          <a:lstStyle>
            <a:lvl1pPr marL="0" algn="l">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41333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avadinimas ir tekstas 2">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rot="16200000">
            <a:off x="1171385" y="3511170"/>
            <a:ext cx="2327849" cy="4365812"/>
          </a:xfrm>
          <a:prstGeom prst="rect">
            <a:avLst/>
          </a:prstGeom>
        </p:spPr>
      </p:pic>
      <p:pic>
        <p:nvPicPr>
          <p:cNvPr id="18" name="Picture 1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077200" y="422490"/>
            <a:ext cx="635668" cy="724178"/>
          </a:xfrm>
          <a:prstGeom prst="rect">
            <a:avLst/>
          </a:prstGeom>
        </p:spPr>
      </p:pic>
      <p:sp>
        <p:nvSpPr>
          <p:cNvPr id="8" name="Rectangle 15">
            <a:extLst>
              <a:ext uri="{FF2B5EF4-FFF2-40B4-BE49-F238E27FC236}">
                <a16:creationId xmlns:a16="http://schemas.microsoft.com/office/drawing/2014/main" id="{018EA438-2102-4C7A-B211-5BBE705837AE}"/>
              </a:ext>
            </a:extLst>
          </p:cNvPr>
          <p:cNvSpPr/>
          <p:nvPr userDrawn="1"/>
        </p:nvSpPr>
        <p:spPr>
          <a:xfrm rot="5400000">
            <a:off x="-465323" y="465322"/>
            <a:ext cx="1083046" cy="1524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noFill/>
            </a:endParaRPr>
          </a:p>
        </p:txBody>
      </p:sp>
      <p:sp>
        <p:nvSpPr>
          <p:cNvPr id="9" name="Rectangle 16">
            <a:extLst>
              <a:ext uri="{FF2B5EF4-FFF2-40B4-BE49-F238E27FC236}">
                <a16:creationId xmlns:a16="http://schemas.microsoft.com/office/drawing/2014/main" id="{A299A504-7761-4AFC-A158-E66D5F5B9378}"/>
              </a:ext>
            </a:extLst>
          </p:cNvPr>
          <p:cNvSpPr/>
          <p:nvPr userDrawn="1"/>
        </p:nvSpPr>
        <p:spPr>
          <a:xfrm rot="5400000">
            <a:off x="-2811278" y="3894323"/>
            <a:ext cx="5774955" cy="152401"/>
          </a:xfrm>
          <a:prstGeom prst="rect">
            <a:avLst/>
          </a:prstGeom>
          <a:solidFill>
            <a:srgbClr val="C5E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ln>
                <a:solidFill>
                  <a:sysClr val="windowText" lastClr="000000"/>
                </a:solidFill>
              </a:ln>
              <a:solidFill>
                <a:srgbClr val="0B2242"/>
              </a:solidFill>
            </a:endParaRPr>
          </a:p>
        </p:txBody>
      </p:sp>
      <p:sp>
        <p:nvSpPr>
          <p:cNvPr id="10" name="Text Placeholder 12"/>
          <p:cNvSpPr>
            <a:spLocks noGrp="1"/>
          </p:cNvSpPr>
          <p:nvPr>
            <p:ph type="body" sz="quarter" idx="14" hasCustomPrompt="1"/>
          </p:nvPr>
        </p:nvSpPr>
        <p:spPr>
          <a:xfrm>
            <a:off x="457201" y="422490"/>
            <a:ext cx="3529290" cy="619724"/>
          </a:xfrm>
          <a:prstGeom prst="rect">
            <a:avLst/>
          </a:prstGeom>
        </p:spPr>
        <p:txBody>
          <a:bodyPr/>
          <a:lstStyle>
            <a:lvl1pPr algn="l">
              <a:lnSpc>
                <a:spcPts val="3000"/>
              </a:lnSpc>
              <a:buNone/>
              <a:defRPr sz="3000" b="1" baseline="0">
                <a:solidFill>
                  <a:srgbClr val="0B2242"/>
                </a:solidFill>
                <a:latin typeface="Arial"/>
                <a:cs typeface="Arial"/>
              </a:defRPr>
            </a:lvl1pPr>
          </a:lstStyle>
          <a:p>
            <a:pPr lvl="0"/>
            <a:r>
              <a:rPr lang="lt-LT" dirty="0"/>
              <a:t>Pavadinimas</a:t>
            </a:r>
          </a:p>
          <a:p>
            <a:pPr lvl="0"/>
            <a:endParaRPr lang="lt-LT" dirty="0"/>
          </a:p>
        </p:txBody>
      </p:sp>
      <p:sp>
        <p:nvSpPr>
          <p:cNvPr id="11" name="Text Placeholder 12"/>
          <p:cNvSpPr>
            <a:spLocks noGrp="1"/>
          </p:cNvSpPr>
          <p:nvPr>
            <p:ph type="body" sz="quarter" idx="12" hasCustomPrompt="1"/>
          </p:nvPr>
        </p:nvSpPr>
        <p:spPr>
          <a:xfrm>
            <a:off x="457202" y="2231472"/>
            <a:ext cx="8226909" cy="3765917"/>
          </a:xfrm>
          <a:prstGeom prst="rect">
            <a:avLst/>
          </a:prstGeom>
        </p:spPr>
        <p:txBody>
          <a:bodyPr/>
          <a:lstStyle>
            <a:lvl1pPr marL="114300" indent="-342900" algn="l">
              <a:lnSpc>
                <a:spcPct val="100000"/>
              </a:lnSpc>
              <a:buFont typeface="Arial" charset="0"/>
              <a:buChar char="•"/>
              <a:defRPr sz="2000" b="0" baseline="0">
                <a:solidFill>
                  <a:srgbClr val="0B2242"/>
                </a:solidFill>
                <a:latin typeface="Arial"/>
                <a:cs typeface="Arial"/>
              </a:defRPr>
            </a:lvl1pPr>
          </a:lstStyle>
          <a:p>
            <a:pPr lvl="0"/>
            <a:r>
              <a:rPr lang="lt-LT" dirty="0"/>
              <a:t>Tekstas</a:t>
            </a:r>
          </a:p>
          <a:p>
            <a:pPr lvl="0"/>
            <a:endParaRPr lang="lt-LT" dirty="0"/>
          </a:p>
          <a:p>
            <a:pPr lvl="0"/>
            <a:endParaRPr lang="lt-LT" dirty="0"/>
          </a:p>
        </p:txBody>
      </p:sp>
      <p:sp>
        <p:nvSpPr>
          <p:cNvPr id="13" name="Text Placeholder 12"/>
          <p:cNvSpPr>
            <a:spLocks noGrp="1"/>
          </p:cNvSpPr>
          <p:nvPr>
            <p:ph type="body" sz="quarter" idx="15" hasCustomPrompt="1"/>
          </p:nvPr>
        </p:nvSpPr>
        <p:spPr>
          <a:xfrm>
            <a:off x="457202" y="6124180"/>
            <a:ext cx="8226909" cy="368900"/>
          </a:xfrm>
          <a:prstGeom prst="rect">
            <a:avLst/>
          </a:prstGeom>
        </p:spPr>
        <p:txBody>
          <a:bodyPr/>
          <a:lstStyle>
            <a:lvl1pPr marL="0" algn="r">
              <a:lnSpc>
                <a:spcPct val="100000"/>
              </a:lnSpc>
              <a:buNone/>
              <a:defRPr sz="1600" b="0" baseline="0">
                <a:solidFill>
                  <a:srgbClr val="9BA0AC"/>
                </a:solidFill>
                <a:latin typeface="Arial"/>
                <a:cs typeface="Arial"/>
              </a:defRPr>
            </a:lvl1pPr>
          </a:lstStyle>
          <a:p>
            <a:pPr lvl="0"/>
            <a:r>
              <a:rPr lang="lt-LT" dirty="0"/>
              <a:t>Biuro pavadinimas</a:t>
            </a:r>
          </a:p>
          <a:p>
            <a:pPr lvl="0"/>
            <a:endParaRPr lang="lt-LT" dirty="0"/>
          </a:p>
          <a:p>
            <a:pPr lvl="0"/>
            <a:endParaRPr lang="lt-LT" dirty="0"/>
          </a:p>
        </p:txBody>
      </p:sp>
    </p:spTree>
    <p:extLst>
      <p:ext uri="{BB962C8B-B14F-4D97-AF65-F5344CB8AC3E}">
        <p14:creationId xmlns:p14="http://schemas.microsoft.com/office/powerpoint/2010/main" val="209097804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1.xml"/><Relationship Id="rId7" Type="http://schemas.openxmlformats.org/officeDocument/2006/relationships/theme" Target="../theme/theme4.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4"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Box 2"/>
          <p:cNvSpPr txBox="1"/>
          <p:nvPr/>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287560"/>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636380193"/>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4" name="TextBox 3"/>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77919336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209462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flipH="1">
            <a:off x="4044704" y="6483994"/>
            <a:ext cx="1402563" cy="276999"/>
          </a:xfrm>
          <a:prstGeom prst="rect">
            <a:avLst/>
          </a:prstGeom>
          <a:noFill/>
        </p:spPr>
        <p:txBody>
          <a:bodyPr wrap="square" rtlCol="0">
            <a:spAutoFit/>
          </a:bodyPr>
          <a:lstStyle/>
          <a:p>
            <a:pPr algn="ctr"/>
            <a:fld id="{C761B22B-1C5E-224D-863B-546A65306A2D}" type="slidenum">
              <a:rPr lang="en-US" sz="1200" b="0" i="0" smtClean="0">
                <a:latin typeface="Arial" charset="0"/>
                <a:ea typeface="Arial" charset="0"/>
                <a:cs typeface="Arial" charset="0"/>
              </a:rPr>
              <a:pPr algn="ctr"/>
              <a:t>‹#›</a:t>
            </a:fld>
            <a:endParaRPr lang="en-US" sz="1200" b="0" i="0" dirty="0">
              <a:latin typeface="Arial" charset="0"/>
              <a:ea typeface="Arial" charset="0"/>
              <a:cs typeface="Arial" charset="0"/>
            </a:endParaRPr>
          </a:p>
        </p:txBody>
      </p:sp>
      <p:sp>
        <p:nvSpPr>
          <p:cNvPr id="3" name="TextBox 2"/>
          <p:cNvSpPr txBox="1"/>
          <p:nvPr userDrawn="1"/>
        </p:nvSpPr>
        <p:spPr>
          <a:xfrm>
            <a:off x="-1841326" y="1807677"/>
            <a:ext cx="1734119" cy="3524042"/>
          </a:xfrm>
          <a:prstGeom prst="rect">
            <a:avLst/>
          </a:prstGeom>
          <a:noFill/>
        </p:spPr>
        <p:txBody>
          <a:bodyPr wrap="square" rtlCol="0">
            <a:spAutoFit/>
          </a:bodyPr>
          <a:lstStyle/>
          <a:p>
            <a:r>
              <a:rPr lang="en-US" sz="1200" b="1" dirty="0" err="1">
                <a:solidFill>
                  <a:srgbClr val="50556F"/>
                </a:solidFill>
                <a:latin typeface="Arial" charset="0"/>
                <a:ea typeface="Arial" charset="0"/>
                <a:cs typeface="Arial" charset="0"/>
              </a:rPr>
              <a:t>Šablono</a:t>
            </a:r>
            <a:r>
              <a:rPr lang="en-US" sz="1200" b="1" baseline="0" dirty="0">
                <a:solidFill>
                  <a:srgbClr val="50556F"/>
                </a:solidFill>
                <a:latin typeface="Arial" charset="0"/>
                <a:ea typeface="Arial" charset="0"/>
                <a:cs typeface="Arial" charset="0"/>
              </a:rPr>
              <a:t> </a:t>
            </a:r>
            <a:r>
              <a:rPr lang="en-US" sz="1200" b="1" baseline="0" dirty="0" err="1">
                <a:solidFill>
                  <a:srgbClr val="50556F"/>
                </a:solidFill>
                <a:latin typeface="Arial" charset="0"/>
                <a:ea typeface="Arial" charset="0"/>
                <a:cs typeface="Arial" charset="0"/>
              </a:rPr>
              <a:t>pakeitimo</a:t>
            </a:r>
            <a:endParaRPr lang="en-US" sz="1200" b="1" baseline="0" dirty="0">
              <a:solidFill>
                <a:srgbClr val="50556F"/>
              </a:solidFill>
              <a:latin typeface="Arial" charset="0"/>
              <a:ea typeface="Arial" charset="0"/>
              <a:cs typeface="Arial" charset="0"/>
            </a:endParaRPr>
          </a:p>
          <a:p>
            <a:r>
              <a:rPr lang="en-US" sz="1200" b="1" baseline="0" dirty="0" err="1">
                <a:solidFill>
                  <a:srgbClr val="50556F"/>
                </a:solidFill>
                <a:latin typeface="Arial" charset="0"/>
                <a:ea typeface="Arial" charset="0"/>
                <a:cs typeface="Arial" charset="0"/>
              </a:rPr>
              <a:t>instrukcija</a:t>
            </a:r>
            <a:r>
              <a:rPr lang="en-US" sz="1200" b="1" baseline="0" dirty="0">
                <a:solidFill>
                  <a:srgbClr val="50556F"/>
                </a:solidFill>
                <a:latin typeface="Arial" charset="0"/>
                <a:ea typeface="Arial" charset="0"/>
                <a:cs typeface="Arial" charset="0"/>
              </a:rPr>
              <a:t>:</a:t>
            </a:r>
            <a:endParaRPr lang="en-US" sz="1200" b="1" dirty="0">
              <a:solidFill>
                <a:srgbClr val="50556F"/>
              </a:solidFill>
              <a:latin typeface="Arial" charset="0"/>
              <a:ea typeface="Arial" charset="0"/>
              <a:cs typeface="Arial" charset="0"/>
            </a:endParaRPr>
          </a:p>
          <a:p>
            <a:endParaRPr lang="en-US" sz="1200" b="0" dirty="0">
              <a:solidFill>
                <a:srgbClr val="50556F"/>
              </a:solidFill>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pritaikyti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visai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prezentacijai</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vienos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spalvos</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šabloną</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viršutinėje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Design</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įrankį</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ir</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pritaikykite</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vieną</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iš</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pirmų</a:t>
            </a:r>
            <a:r>
              <a:rPr lang="en-US" sz="1100" b="0" i="0" kern="1200" baseline="0" dirty="0">
                <a:solidFill>
                  <a:srgbClr val="50556F"/>
                </a:solidFill>
                <a:effectLst/>
                <a:latin typeface="Arial" charset="0"/>
                <a:ea typeface="Arial" charset="0"/>
                <a:cs typeface="Arial" charset="0"/>
              </a:rPr>
              <a:t> 4 </a:t>
            </a:r>
            <a:r>
              <a:rPr lang="en-US" sz="1100" b="0" i="0" kern="1200" baseline="0" dirty="0" err="1">
                <a:solidFill>
                  <a:srgbClr val="50556F"/>
                </a:solidFill>
                <a:effectLst/>
                <a:latin typeface="Arial" charset="0"/>
                <a:ea typeface="Arial" charset="0"/>
                <a:cs typeface="Arial" charset="0"/>
              </a:rPr>
              <a:t>šablonų</a:t>
            </a:r>
            <a:r>
              <a:rPr lang="en-US" sz="1100" b="0" i="0" kern="1200" baseline="0" dirty="0">
                <a:solidFill>
                  <a:srgbClr val="50556F"/>
                </a:solidFill>
                <a:effectLst/>
                <a:latin typeface="Arial" charset="0"/>
                <a:ea typeface="Arial" charset="0"/>
                <a:cs typeface="Arial" charset="0"/>
              </a:rPr>
              <a:t>;</a:t>
            </a:r>
          </a:p>
          <a:p>
            <a:pPr marL="171450" indent="-171450" algn="l">
              <a:buFont typeface="Arial" charset="0"/>
              <a:buChar char="•"/>
            </a:pPr>
            <a:endParaRPr lang="en-US" sz="1100" b="0" i="0" kern="1200" baseline="0" dirty="0">
              <a:solidFill>
                <a:srgbClr val="50556F"/>
              </a:solidFill>
              <a:effectLst/>
              <a:latin typeface="Arial" charset="0"/>
              <a:ea typeface="Arial" charset="0"/>
              <a:cs typeface="Arial" charset="0"/>
            </a:endParaRPr>
          </a:p>
          <a:p>
            <a:pPr marL="171450" indent="-171450" algn="l">
              <a:buFont typeface="Arial" charset="0"/>
              <a:buChar char="•"/>
            </a:pPr>
            <a:r>
              <a:rPr lang="en-US" sz="1100" b="0" dirty="0" err="1">
                <a:solidFill>
                  <a:srgbClr val="50556F"/>
                </a:solidFill>
                <a:latin typeface="Arial" charset="0"/>
                <a:ea typeface="Arial" charset="0"/>
                <a:cs typeface="Arial" charset="0"/>
              </a:rPr>
              <a:t>norėdami</a:t>
            </a:r>
            <a:r>
              <a:rPr lang="en-US" sz="1100" b="0" baseline="0" dirty="0">
                <a:solidFill>
                  <a:srgbClr val="50556F"/>
                </a:solidFill>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temoms</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pritaikyti</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skirtingų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spalvų</a:t>
            </a:r>
            <a:r>
              <a:rPr lang="en-US" sz="1100" b="0" i="0" kern="1200" baseline="0" dirty="0">
                <a:solidFill>
                  <a:srgbClr val="50556F"/>
                </a:solidFill>
                <a:effectLst/>
                <a:latin typeface="Arial" charset="0"/>
                <a:ea typeface="Arial" charset="0"/>
                <a:cs typeface="Arial" charset="0"/>
              </a:rPr>
              <a:t> </a:t>
            </a:r>
            <a:r>
              <a:rPr lang="en-US" sz="1100" b="0" i="0" kern="1200" baseline="0" dirty="0" err="1">
                <a:solidFill>
                  <a:srgbClr val="50556F"/>
                </a:solidFill>
                <a:effectLst/>
                <a:latin typeface="Arial" charset="0"/>
                <a:ea typeface="Arial" charset="0"/>
                <a:cs typeface="Arial" charset="0"/>
              </a:rPr>
              <a:t>šablonus</a:t>
            </a:r>
            <a:r>
              <a:rPr lang="en-US" sz="1100" b="0" i="0" kern="1200" baseline="0" dirty="0">
                <a:solidFill>
                  <a:srgbClr val="50556F"/>
                </a:solidFill>
                <a:effectLst/>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meniu</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juostoje</a:t>
            </a:r>
            <a:r>
              <a:rPr lang="en-US" sz="1100" b="0" baseline="0" dirty="0">
                <a:solidFill>
                  <a:srgbClr val="50556F"/>
                </a:solidFill>
                <a:latin typeface="Arial" charset="0"/>
                <a:ea typeface="Arial" charset="0"/>
                <a:cs typeface="Arial" charset="0"/>
              </a:rPr>
              <a:t> </a:t>
            </a:r>
            <a:r>
              <a:rPr lang="en-US" sz="1100" b="0" baseline="0" dirty="0" err="1">
                <a:solidFill>
                  <a:srgbClr val="50556F"/>
                </a:solidFill>
                <a:latin typeface="Arial" charset="0"/>
                <a:ea typeface="Arial" charset="0"/>
                <a:cs typeface="Arial" charset="0"/>
              </a:rPr>
              <a:t>pasirinkite</a:t>
            </a:r>
            <a:r>
              <a:rPr lang="en-US" sz="1100" b="0" baseline="0" dirty="0">
                <a:solidFill>
                  <a:srgbClr val="50556F"/>
                </a:solidFill>
                <a:latin typeface="Arial" charset="0"/>
                <a:ea typeface="Arial" charset="0"/>
                <a:cs typeface="Arial" charset="0"/>
              </a:rPr>
              <a:t> </a:t>
            </a:r>
            <a:r>
              <a:rPr lang="en-US" sz="1100" b="1" baseline="0" dirty="0">
                <a:solidFill>
                  <a:srgbClr val="50556F"/>
                </a:solidFill>
                <a:latin typeface="Arial" charset="0"/>
                <a:ea typeface="Arial" charset="0"/>
                <a:cs typeface="Arial" charset="0"/>
              </a:rPr>
              <a:t>Home</a:t>
            </a:r>
            <a:r>
              <a:rPr lang="en-US" sz="1100" b="1" i="0" kern="1200" baseline="0" dirty="0">
                <a:solidFill>
                  <a:srgbClr val="50556F"/>
                </a:solidFill>
                <a:effectLst/>
                <a:latin typeface="Arial" charset="0"/>
                <a:ea typeface="Arial" charset="0"/>
                <a:cs typeface="Arial" charset="0"/>
              </a:rPr>
              <a:t> / Layout </a:t>
            </a:r>
            <a:r>
              <a:rPr lang="en-US" sz="1100" b="0" i="0" kern="1200" baseline="0" dirty="0" err="1">
                <a:solidFill>
                  <a:srgbClr val="50556F"/>
                </a:solidFill>
                <a:effectLst/>
                <a:latin typeface="Arial" charset="0"/>
                <a:ea typeface="Arial" charset="0"/>
                <a:cs typeface="Arial" charset="0"/>
              </a:rPr>
              <a:t>įrankį</a:t>
            </a:r>
            <a:r>
              <a:rPr lang="en-US" sz="1100" b="1" i="0" kern="1200" baseline="0" dirty="0">
                <a:solidFill>
                  <a:srgbClr val="50556F"/>
                </a:solidFill>
                <a:effectLst/>
                <a:latin typeface="Arial" charset="0"/>
                <a:ea typeface="Arial" charset="0"/>
                <a:cs typeface="Arial" charset="0"/>
              </a:rPr>
              <a:t>.</a:t>
            </a:r>
          </a:p>
          <a:p>
            <a:pPr marL="171450" indent="-171450">
              <a:buFont typeface="Arial" charset="0"/>
              <a:buChar char="•"/>
            </a:pPr>
            <a:endParaRPr lang="en-US" sz="1100" b="1" i="0" kern="1200" baseline="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671572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4"/>
          </p:nvPr>
        </p:nvSpPr>
        <p:spPr>
          <a:xfrm>
            <a:off x="910045" y="5753103"/>
            <a:ext cx="3857264" cy="1104899"/>
          </a:xfrm>
        </p:spPr>
        <p:txBody>
          <a:bodyPr/>
          <a:lstStyle/>
          <a:p>
            <a:r>
              <a:rPr lang="lt-LT" dirty="0"/>
              <a:t>Atliko: Martynas Bartkus</a:t>
            </a:r>
            <a:br>
              <a:rPr lang="lt-LT" dirty="0"/>
            </a:br>
            <a:r>
              <a:rPr lang="lt-LT" dirty="0"/>
              <a:t>Vadovas: Mantas </a:t>
            </a:r>
            <a:r>
              <a:rPr lang="lt-LT" dirty="0" err="1"/>
              <a:t>Jurgelaitis</a:t>
            </a:r>
            <a:endParaRPr lang="en-US" dirty="0"/>
          </a:p>
        </p:txBody>
      </p:sp>
      <p:sp>
        <p:nvSpPr>
          <p:cNvPr id="6" name="Text Placeholder 5"/>
          <p:cNvSpPr>
            <a:spLocks noGrp="1"/>
          </p:cNvSpPr>
          <p:nvPr>
            <p:ph type="body" sz="quarter" idx="13"/>
          </p:nvPr>
        </p:nvSpPr>
        <p:spPr>
          <a:xfrm>
            <a:off x="656948" y="645549"/>
            <a:ext cx="7806368" cy="1086184"/>
          </a:xfrm>
        </p:spPr>
        <p:txBody>
          <a:bodyPr/>
          <a:lstStyle/>
          <a:p>
            <a:pPr algn="ctr"/>
            <a:r>
              <a:rPr lang="lt-LT" dirty="0"/>
              <a:t>Programinės įrangos projektų vykdymo duomenų analizės sistema</a:t>
            </a:r>
            <a:endParaRPr lang="en-GB" dirty="0"/>
          </a:p>
          <a:p>
            <a:pPr algn="ctr"/>
            <a:endParaRPr lang="en-US" dirty="0"/>
          </a:p>
        </p:txBody>
      </p:sp>
    </p:spTree>
    <p:extLst>
      <p:ext uri="{BB962C8B-B14F-4D97-AF65-F5344CB8AC3E}">
        <p14:creationId xmlns:p14="http://schemas.microsoft.com/office/powerpoint/2010/main" val="274837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98B66BA6-B907-41C4-A9C8-046646C5D092}"/>
              </a:ext>
            </a:extLst>
          </p:cNvPr>
          <p:cNvSpPr>
            <a:spLocks noGrp="1"/>
          </p:cNvSpPr>
          <p:nvPr>
            <p:ph type="body" sz="quarter" idx="14"/>
          </p:nvPr>
        </p:nvSpPr>
        <p:spPr>
          <a:xfrm>
            <a:off x="457200" y="422490"/>
            <a:ext cx="6636057" cy="619724"/>
          </a:xfrm>
        </p:spPr>
        <p:txBody>
          <a:bodyPr/>
          <a:lstStyle/>
          <a:p>
            <a:r>
              <a:rPr lang="lt-LT" dirty="0"/>
              <a:t>Sistemos komponentų diagrama</a:t>
            </a:r>
            <a:endParaRPr lang="en-GB" dirty="0"/>
          </a:p>
        </p:txBody>
      </p:sp>
      <p:sp>
        <p:nvSpPr>
          <p:cNvPr id="5" name="Teksto vietos rezervavimo ženklas 4">
            <a:extLst>
              <a:ext uri="{FF2B5EF4-FFF2-40B4-BE49-F238E27FC236}">
                <a16:creationId xmlns:a16="http://schemas.microsoft.com/office/drawing/2014/main" id="{EB9CDDF3-6510-4B63-A1C0-2F15710D36CE}"/>
              </a:ext>
            </a:extLst>
          </p:cNvPr>
          <p:cNvSpPr>
            <a:spLocks noGrp="1"/>
          </p:cNvSpPr>
          <p:nvPr>
            <p:ph type="body" sz="quarter" idx="15"/>
          </p:nvPr>
        </p:nvSpPr>
        <p:spPr/>
        <p:txBody>
          <a:bodyPr/>
          <a:lstStyle/>
          <a:p>
            <a:endParaRPr lang="en-GB"/>
          </a:p>
        </p:txBody>
      </p:sp>
      <p:pic>
        <p:nvPicPr>
          <p:cNvPr id="6" name="Paveikslėlis 5">
            <a:extLst>
              <a:ext uri="{FF2B5EF4-FFF2-40B4-BE49-F238E27FC236}">
                <a16:creationId xmlns:a16="http://schemas.microsoft.com/office/drawing/2014/main" id="{CC340E72-6ECF-453E-8B1E-968135F77D7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140838" y="1940881"/>
            <a:ext cx="7034617" cy="3163780"/>
          </a:xfrm>
          <a:prstGeom prst="rect">
            <a:avLst/>
          </a:prstGeom>
        </p:spPr>
      </p:pic>
    </p:spTree>
    <p:extLst>
      <p:ext uri="{BB962C8B-B14F-4D97-AF65-F5344CB8AC3E}">
        <p14:creationId xmlns:p14="http://schemas.microsoft.com/office/powerpoint/2010/main" val="11413488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AC9F5B2F-D931-44A7-BC2C-A122EE20C6DD}"/>
              </a:ext>
            </a:extLst>
          </p:cNvPr>
          <p:cNvSpPr>
            <a:spLocks noGrp="1"/>
          </p:cNvSpPr>
          <p:nvPr>
            <p:ph type="body" sz="quarter" idx="14"/>
          </p:nvPr>
        </p:nvSpPr>
        <p:spPr>
          <a:xfrm>
            <a:off x="457201" y="422490"/>
            <a:ext cx="3529290" cy="619724"/>
          </a:xfrm>
        </p:spPr>
        <p:txBody>
          <a:bodyPr/>
          <a:lstStyle/>
          <a:p>
            <a:r>
              <a:rPr lang="lt-LT" dirty="0"/>
              <a:t>Testavimas</a:t>
            </a:r>
            <a:endParaRPr lang="en-GB" dirty="0"/>
          </a:p>
        </p:txBody>
      </p:sp>
      <p:sp>
        <p:nvSpPr>
          <p:cNvPr id="5" name="Teksto vietos rezervavimo ženklas 4">
            <a:extLst>
              <a:ext uri="{FF2B5EF4-FFF2-40B4-BE49-F238E27FC236}">
                <a16:creationId xmlns:a16="http://schemas.microsoft.com/office/drawing/2014/main" id="{E4FA09BB-02D4-411F-B5FB-D4FFA73FA418}"/>
              </a:ext>
            </a:extLst>
          </p:cNvPr>
          <p:cNvSpPr>
            <a:spLocks noGrp="1"/>
          </p:cNvSpPr>
          <p:nvPr>
            <p:ph type="body" sz="quarter" idx="15"/>
          </p:nvPr>
        </p:nvSpPr>
        <p:spPr/>
        <p:txBody>
          <a:bodyPr/>
          <a:lstStyle/>
          <a:p>
            <a:endParaRPr lang="en-GB"/>
          </a:p>
        </p:txBody>
      </p:sp>
      <p:pic>
        <p:nvPicPr>
          <p:cNvPr id="3074" name="Picture 2" descr="Vaizdo rezultatas pagal uÅ¾klausÄ âtslintâ">
            <a:extLst>
              <a:ext uri="{FF2B5EF4-FFF2-40B4-BE49-F238E27FC236}">
                <a16:creationId xmlns:a16="http://schemas.microsoft.com/office/drawing/2014/main" id="{61EEBC04-BA09-4A99-B5C0-47C53A4B0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879" y="166877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aizdo rezultatas pagal uÅ¾klausÄ âresharperâ">
            <a:extLst>
              <a:ext uri="{FF2B5EF4-FFF2-40B4-BE49-F238E27FC236}">
                <a16:creationId xmlns:a16="http://schemas.microsoft.com/office/drawing/2014/main" id="{57AD3187-5D6C-4545-AF5E-BBAC58F123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453" y="1668772"/>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aizdo rezultatas pagal uÅ¾klausÄ âseleniumâ">
            <a:extLst>
              <a:ext uri="{FF2B5EF4-FFF2-40B4-BE49-F238E27FC236}">
                <a16:creationId xmlns:a16="http://schemas.microsoft.com/office/drawing/2014/main" id="{944C3CC3-545C-4A74-9E5D-41AF4B762C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879" y="3717244"/>
            <a:ext cx="1857014" cy="18000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aizdo rezultatas pagal uÅ¾klausÄ âpostmanâ">
            <a:extLst>
              <a:ext uri="{FF2B5EF4-FFF2-40B4-BE49-F238E27FC236}">
                <a16:creationId xmlns:a16="http://schemas.microsoft.com/office/drawing/2014/main" id="{9074E7E1-17AF-4FDF-9668-388D4EDF1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453" y="3717244"/>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0" name="Teksto vietos rezervavimo ženklas 2">
            <a:extLst>
              <a:ext uri="{FF2B5EF4-FFF2-40B4-BE49-F238E27FC236}">
                <a16:creationId xmlns:a16="http://schemas.microsoft.com/office/drawing/2014/main" id="{14B2457B-55D9-46A7-B15F-423937BADF03}"/>
              </a:ext>
            </a:extLst>
          </p:cNvPr>
          <p:cNvSpPr>
            <a:spLocks noGrp="1"/>
          </p:cNvSpPr>
          <p:nvPr>
            <p:ph type="body" sz="quarter" idx="13"/>
          </p:nvPr>
        </p:nvSpPr>
        <p:spPr>
          <a:xfrm>
            <a:off x="710214" y="1655810"/>
            <a:ext cx="3444092" cy="3950213"/>
          </a:xfrm>
        </p:spPr>
        <p:txBody>
          <a:bodyPr/>
          <a:lstStyle/>
          <a:p>
            <a:r>
              <a:rPr lang="lt-LT" dirty="0"/>
              <a:t>Statinė kodo analizė;</a:t>
            </a:r>
          </a:p>
          <a:p>
            <a:endParaRPr lang="lt-LT" sz="300" dirty="0"/>
          </a:p>
          <a:p>
            <a:r>
              <a:rPr lang="lt-LT" dirty="0"/>
              <a:t>Automatinis vartotojo sąsajos testavimas;</a:t>
            </a:r>
          </a:p>
          <a:p>
            <a:endParaRPr lang="lt-LT" sz="300" dirty="0"/>
          </a:p>
          <a:p>
            <a:r>
              <a:rPr lang="lt-LT" dirty="0"/>
              <a:t>Rankinis valdiklių testavimas;</a:t>
            </a:r>
          </a:p>
          <a:p>
            <a:endParaRPr lang="lt-LT" sz="300" dirty="0"/>
          </a:p>
          <a:p>
            <a:r>
              <a:rPr lang="lt-LT" dirty="0"/>
              <a:t>Rankinis vartojo sąsajos testavimas;</a:t>
            </a:r>
          </a:p>
          <a:p>
            <a:endParaRPr lang="lt-LT" dirty="0"/>
          </a:p>
          <a:p>
            <a:endParaRPr lang="en-GB" dirty="0"/>
          </a:p>
          <a:p>
            <a:endParaRPr lang="en-GB" dirty="0"/>
          </a:p>
        </p:txBody>
      </p:sp>
    </p:spTree>
    <p:extLst>
      <p:ext uri="{BB962C8B-B14F-4D97-AF65-F5344CB8AC3E}">
        <p14:creationId xmlns:p14="http://schemas.microsoft.com/office/powerpoint/2010/main" val="3769782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27BB0130-00EB-444D-84C3-568523DE34C5}"/>
              </a:ext>
            </a:extLst>
          </p:cNvPr>
          <p:cNvSpPr>
            <a:spLocks noGrp="1"/>
          </p:cNvSpPr>
          <p:nvPr>
            <p:ph type="body" sz="quarter" idx="13"/>
          </p:nvPr>
        </p:nvSpPr>
        <p:spPr>
          <a:xfrm>
            <a:off x="457202" y="1233597"/>
            <a:ext cx="8233071" cy="5034037"/>
          </a:xfrm>
        </p:spPr>
        <p:txBody>
          <a:bodyPr/>
          <a:lstStyle/>
          <a:p>
            <a:pPr marL="228600" lvl="0" indent="-457200">
              <a:buFont typeface="+mj-lt"/>
              <a:buAutoNum type="arabicPeriod"/>
            </a:pPr>
            <a:r>
              <a:rPr lang="lt-LT" dirty="0"/>
              <a:t>Atlikus užduočių planavimo ir projekto sekimo sistemų analizę buvo nustatyta, kad rinkoje yra sistemų, galinčių atlikti projektų planavimo, ataskaitų kūrimo bei repozitorijų informacijos vaizdavimo funkcijas, tačiau esamos sistemos neteikia galimybės integracijai su įmonės užduočių planavimo ir projekto sekimo sistema </a:t>
            </a:r>
            <a:r>
              <a:rPr lang="lt-LT" i="1" dirty="0"/>
              <a:t>TFS. </a:t>
            </a:r>
            <a:r>
              <a:rPr lang="lt-LT" dirty="0"/>
              <a:t>Dėl šios priežasties buvo nuspręsta kurti naują sistemą.</a:t>
            </a:r>
            <a:endParaRPr lang="en-GB" dirty="0"/>
          </a:p>
          <a:p>
            <a:pPr marL="228600" lvl="0" indent="-457200">
              <a:buFont typeface="+mj-lt"/>
              <a:buAutoNum type="arabicPeriod"/>
            </a:pPr>
            <a:r>
              <a:rPr lang="lt-LT" dirty="0"/>
              <a:t>Išanalizavus projektų vykdymo duomenų analizės sistemos reikalavimus buvo suprojektuota sistema, kuri leis programuotojų komandos nariams sekti projekto repozitorijų būsenas, peržiūrėti komandos ir jos narių informaciją, planuoti projektus bei kurti baigtų projektų ataskaitas norimam laikotarpiui.</a:t>
            </a:r>
            <a:endParaRPr lang="en-GB" dirty="0"/>
          </a:p>
        </p:txBody>
      </p:sp>
      <p:sp>
        <p:nvSpPr>
          <p:cNvPr id="4" name="Teksto vietos rezervavimo ženklas 3">
            <a:extLst>
              <a:ext uri="{FF2B5EF4-FFF2-40B4-BE49-F238E27FC236}">
                <a16:creationId xmlns:a16="http://schemas.microsoft.com/office/drawing/2014/main" id="{E16FE278-E419-40BD-BC66-8AED6C06E4D2}"/>
              </a:ext>
            </a:extLst>
          </p:cNvPr>
          <p:cNvSpPr>
            <a:spLocks noGrp="1"/>
          </p:cNvSpPr>
          <p:nvPr>
            <p:ph type="body" sz="quarter" idx="14"/>
          </p:nvPr>
        </p:nvSpPr>
        <p:spPr/>
        <p:txBody>
          <a:bodyPr/>
          <a:lstStyle/>
          <a:p>
            <a:r>
              <a:rPr lang="lt-LT" dirty="0"/>
              <a:t>Išvados 1/2</a:t>
            </a:r>
            <a:endParaRPr lang="en-GB" dirty="0"/>
          </a:p>
        </p:txBody>
      </p:sp>
    </p:spTree>
    <p:extLst>
      <p:ext uri="{BB962C8B-B14F-4D97-AF65-F5344CB8AC3E}">
        <p14:creationId xmlns:p14="http://schemas.microsoft.com/office/powerpoint/2010/main" val="3043226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2C933AF7-0236-4423-99AA-999574D60C79}"/>
              </a:ext>
            </a:extLst>
          </p:cNvPr>
          <p:cNvSpPr>
            <a:spLocks noGrp="1"/>
          </p:cNvSpPr>
          <p:nvPr>
            <p:ph type="body" sz="quarter" idx="13"/>
          </p:nvPr>
        </p:nvSpPr>
        <p:spPr>
          <a:xfrm>
            <a:off x="457201" y="1371330"/>
            <a:ext cx="8233071" cy="4785630"/>
          </a:xfrm>
        </p:spPr>
        <p:txBody>
          <a:bodyPr/>
          <a:lstStyle/>
          <a:p>
            <a:pPr marL="228600" lvl="0" indent="-457200">
              <a:buFont typeface="+mj-lt"/>
              <a:buAutoNum type="arabicPeriod" startAt="3"/>
            </a:pPr>
            <a:r>
              <a:rPr lang="lt-LT" dirty="0"/>
              <a:t>Realizuotos sistemos serverinė dalis sukurta naudojant </a:t>
            </a:r>
            <a:r>
              <a:rPr lang="lt-LT" i="1" dirty="0"/>
              <a:t>ASP.NET </a:t>
            </a:r>
            <a:r>
              <a:rPr lang="lt-LT" i="1" dirty="0" err="1"/>
              <a:t>Web</a:t>
            </a:r>
            <a:r>
              <a:rPr lang="lt-LT" i="1" dirty="0"/>
              <a:t> API</a:t>
            </a:r>
            <a:r>
              <a:rPr lang="lt-LT" dirty="0"/>
              <a:t> karkasą. Sistemos naudotojų programa sukurta naudojant </a:t>
            </a:r>
            <a:r>
              <a:rPr lang="lt-LT" i="1" dirty="0" err="1"/>
              <a:t>TypeScript</a:t>
            </a:r>
            <a:r>
              <a:rPr lang="lt-LT" dirty="0"/>
              <a:t> kalba paremtą </a:t>
            </a:r>
            <a:r>
              <a:rPr lang="lt-LT" i="1" dirty="0" err="1"/>
              <a:t>Angular</a:t>
            </a:r>
            <a:r>
              <a:rPr lang="lt-LT" i="1" dirty="0"/>
              <a:t> 6</a:t>
            </a:r>
            <a:r>
              <a:rPr lang="lt-LT" dirty="0"/>
              <a:t> karkasą. </a:t>
            </a:r>
            <a:r>
              <a:rPr lang="lt-LT" i="1" dirty="0" err="1"/>
              <a:t>CDTPlanner</a:t>
            </a:r>
            <a:r>
              <a:rPr lang="lt-LT" dirty="0"/>
              <a:t> sistema yra pilnai integruota su</a:t>
            </a:r>
            <a:r>
              <a:rPr lang="lt-LT" i="1" dirty="0"/>
              <a:t> TFS</a:t>
            </a:r>
            <a:r>
              <a:rPr lang="lt-LT" dirty="0"/>
              <a:t> sistema bei leidžia vartotojams naudotis įmonės intraneto prisijungimo duomenis.</a:t>
            </a:r>
            <a:endParaRPr lang="en-GB" dirty="0"/>
          </a:p>
          <a:p>
            <a:pPr marL="228600" lvl="0" indent="-457200">
              <a:buFont typeface="+mj-lt"/>
              <a:buAutoNum type="arabicPeriod" startAt="3"/>
            </a:pPr>
            <a:r>
              <a:rPr lang="lt-LT" dirty="0"/>
              <a:t>Atliktas programinės įrangos projektų vykdymo duomenų analizės sistemos testavimas. Sistemos vartotojo sąsaja ištestuota rankiniu būdu ir automatiniu būdu naudojant </a:t>
            </a:r>
            <a:r>
              <a:rPr lang="lt-LT" i="1" dirty="0" err="1"/>
              <a:t>Selenium</a:t>
            </a:r>
            <a:r>
              <a:rPr lang="lt-LT" dirty="0"/>
              <a:t> įrankį, sistemos serverinei  daliai testuoti buvo naudojami komponentų testai ir rankinis funkcijų testavimas. Atlikus testus pastebėta, kad sistema veikia kaip numatyta.</a:t>
            </a:r>
            <a:endParaRPr lang="en-GB" dirty="0"/>
          </a:p>
          <a:p>
            <a:pPr marL="228600" lvl="0" indent="-457200">
              <a:buFont typeface="+mj-lt"/>
              <a:buAutoNum type="arabicPeriod" startAt="3"/>
            </a:pPr>
            <a:r>
              <a:rPr lang="lt-LT" dirty="0"/>
              <a:t>Pradinis sistemos testavimas  jau įvykdytas ir sistema yra įdiegta į testavimo aplinką bei paruošta galutiniam įmonės testuotojų komandos testavimui. Visi testavimo darbai bus baigti iki birželio </a:t>
            </a:r>
            <a:r>
              <a:rPr lang="en-GB" dirty="0"/>
              <a:t>1d. </a:t>
            </a:r>
          </a:p>
          <a:p>
            <a:endParaRPr lang="en-GB" dirty="0"/>
          </a:p>
        </p:txBody>
      </p:sp>
      <p:sp>
        <p:nvSpPr>
          <p:cNvPr id="4" name="Teksto vietos rezervavimo ženklas 3">
            <a:extLst>
              <a:ext uri="{FF2B5EF4-FFF2-40B4-BE49-F238E27FC236}">
                <a16:creationId xmlns:a16="http://schemas.microsoft.com/office/drawing/2014/main" id="{A62ABC2D-1AA0-4F6A-ADCE-887BD221236D}"/>
              </a:ext>
            </a:extLst>
          </p:cNvPr>
          <p:cNvSpPr>
            <a:spLocks noGrp="1"/>
          </p:cNvSpPr>
          <p:nvPr>
            <p:ph type="body" sz="quarter" idx="14"/>
          </p:nvPr>
        </p:nvSpPr>
        <p:spPr/>
        <p:txBody>
          <a:bodyPr/>
          <a:lstStyle/>
          <a:p>
            <a:r>
              <a:rPr lang="lt-LT" dirty="0"/>
              <a:t>Išvados 2/2</a:t>
            </a:r>
            <a:endParaRPr lang="en-GB" dirty="0"/>
          </a:p>
        </p:txBody>
      </p:sp>
    </p:spTree>
    <p:extLst>
      <p:ext uri="{BB962C8B-B14F-4D97-AF65-F5344CB8AC3E}">
        <p14:creationId xmlns:p14="http://schemas.microsoft.com/office/powerpoint/2010/main" val="2460684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400EE345-CDD9-4ADD-A7C3-D2E8616F7C92}"/>
              </a:ext>
            </a:extLst>
          </p:cNvPr>
          <p:cNvSpPr>
            <a:spLocks noGrp="1"/>
          </p:cNvSpPr>
          <p:nvPr>
            <p:ph type="body" sz="quarter" idx="14"/>
          </p:nvPr>
        </p:nvSpPr>
        <p:spPr/>
        <p:txBody>
          <a:bodyPr/>
          <a:lstStyle/>
          <a:p>
            <a:r>
              <a:rPr lang="lt-LT" dirty="0"/>
              <a:t>TFS struktūra</a:t>
            </a:r>
            <a:endParaRPr lang="en-GB" dirty="0"/>
          </a:p>
        </p:txBody>
      </p:sp>
      <p:sp>
        <p:nvSpPr>
          <p:cNvPr id="5" name="Teksto vietos rezervavimo ženklas 4">
            <a:extLst>
              <a:ext uri="{FF2B5EF4-FFF2-40B4-BE49-F238E27FC236}">
                <a16:creationId xmlns:a16="http://schemas.microsoft.com/office/drawing/2014/main" id="{05C21C55-52F7-400D-B0CE-AC330F57F907}"/>
              </a:ext>
            </a:extLst>
          </p:cNvPr>
          <p:cNvSpPr>
            <a:spLocks noGrp="1"/>
          </p:cNvSpPr>
          <p:nvPr>
            <p:ph type="body" sz="quarter" idx="15"/>
          </p:nvPr>
        </p:nvSpPr>
        <p:spPr/>
        <p:txBody>
          <a:bodyPr/>
          <a:lstStyle/>
          <a:p>
            <a:endParaRPr lang="en-GB"/>
          </a:p>
        </p:txBody>
      </p:sp>
      <p:graphicFrame>
        <p:nvGraphicFramePr>
          <p:cNvPr id="6" name="Diagrama 5">
            <a:extLst>
              <a:ext uri="{FF2B5EF4-FFF2-40B4-BE49-F238E27FC236}">
                <a16:creationId xmlns:a16="http://schemas.microsoft.com/office/drawing/2014/main" id="{77D4B825-5CFF-4ACA-A680-625236DAD8E8}"/>
              </a:ext>
            </a:extLst>
          </p:cNvPr>
          <p:cNvGraphicFramePr/>
          <p:nvPr>
            <p:extLst>
              <p:ext uri="{D42A27DB-BD31-4B8C-83A1-F6EECF244321}">
                <p14:modId xmlns:p14="http://schemas.microsoft.com/office/powerpoint/2010/main" val="1432813151"/>
              </p:ext>
            </p:extLst>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3884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457202" y="1720945"/>
            <a:ext cx="8226909" cy="3765917"/>
          </a:xfrm>
        </p:spPr>
        <p:txBody>
          <a:bodyPr/>
          <a:lstStyle/>
          <a:p>
            <a:pPr marL="114300" indent="-342900">
              <a:buFont typeface="Arial" panose="020B0604020202020204" pitchFamily="34" charset="0"/>
              <a:buChar char="•"/>
            </a:pPr>
            <a:r>
              <a:rPr lang="lt-LT" dirty="0"/>
              <a:t>Projektų planavimas atliekamas Excel dokumente, kurio pakeitimai dažnai nepasiekia komandos narių.</a:t>
            </a:r>
          </a:p>
          <a:p>
            <a:pPr marL="114300" indent="-342900">
              <a:buFont typeface="Arial" panose="020B0604020202020204" pitchFamily="34" charset="0"/>
              <a:buChar char="•"/>
            </a:pPr>
            <a:r>
              <a:rPr lang="lt-LT" dirty="0"/>
              <a:t>Įvykdytų projektų ataskaitos generuojamos rankiniu būdu renkant projektų informaciją.</a:t>
            </a:r>
          </a:p>
          <a:p>
            <a:pPr marL="114300" indent="-342900">
              <a:buFont typeface="Arial" panose="020B0604020202020204" pitchFamily="34" charset="0"/>
              <a:buChar char="•"/>
            </a:pPr>
            <a:r>
              <a:rPr lang="lt-LT" dirty="0"/>
              <a:t>Projektų vadovai nežino komandos narių sugebėjimų bei kompetencijų ir negali tinkamai paskirstyti darbų.</a:t>
            </a:r>
          </a:p>
          <a:p>
            <a:pPr marL="114300" indent="-342900">
              <a:buFont typeface="Arial" panose="020B0604020202020204" pitchFamily="34" charset="0"/>
              <a:buChar char="•"/>
            </a:pPr>
            <a:r>
              <a:rPr lang="lt-LT" dirty="0"/>
              <a:t>Programinio kodo versijavimo sistemoje saugomų projektų informacija nėra prieinama planuojant naują projektą.</a:t>
            </a:r>
            <a:endParaRPr lang="en-US" dirty="0"/>
          </a:p>
        </p:txBody>
      </p:sp>
      <p:sp>
        <p:nvSpPr>
          <p:cNvPr id="3" name="Text Placeholder 2"/>
          <p:cNvSpPr>
            <a:spLocks noGrp="1"/>
          </p:cNvSpPr>
          <p:nvPr>
            <p:ph type="body" sz="quarter" idx="13"/>
          </p:nvPr>
        </p:nvSpPr>
        <p:spPr/>
        <p:txBody>
          <a:bodyPr/>
          <a:lstStyle/>
          <a:p>
            <a:r>
              <a:rPr lang="lt-LT" dirty="0"/>
              <a:t>Problema </a:t>
            </a:r>
            <a:endParaRPr lang="en-US" dirty="0"/>
          </a:p>
        </p:txBody>
      </p:sp>
      <p:sp>
        <p:nvSpPr>
          <p:cNvPr id="4" name="Text Placeholder 3"/>
          <p:cNvSpPr>
            <a:spLocks noGrp="1"/>
          </p:cNvSpPr>
          <p:nvPr>
            <p:ph type="body" sz="quarter" idx="14"/>
          </p:nvPr>
        </p:nvSpPr>
        <p:spPr/>
        <p:txBody>
          <a:bodyPr/>
          <a:lstStyle/>
          <a:p>
            <a:endParaRPr lang="en-US" dirty="0"/>
          </a:p>
        </p:txBody>
      </p:sp>
    </p:spTree>
    <p:extLst>
      <p:ext uri="{BB962C8B-B14F-4D97-AF65-F5344CB8AC3E}">
        <p14:creationId xmlns:p14="http://schemas.microsoft.com/office/powerpoint/2010/main" val="1378474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4"/>
          </p:nvPr>
        </p:nvSpPr>
        <p:spPr>
          <a:xfrm>
            <a:off x="457201" y="422490"/>
            <a:ext cx="4292352" cy="619724"/>
          </a:xfrm>
        </p:spPr>
        <p:txBody>
          <a:bodyPr/>
          <a:lstStyle/>
          <a:p>
            <a:r>
              <a:rPr lang="lt-LT" dirty="0"/>
              <a:t>Tikslas ir uždaviniai</a:t>
            </a:r>
            <a:endParaRPr lang="en-US" dirty="0"/>
          </a:p>
        </p:txBody>
      </p:sp>
      <p:sp>
        <p:nvSpPr>
          <p:cNvPr id="4" name="Text Placeholder 3"/>
          <p:cNvSpPr>
            <a:spLocks noGrp="1"/>
          </p:cNvSpPr>
          <p:nvPr>
            <p:ph type="body" sz="quarter" idx="12"/>
          </p:nvPr>
        </p:nvSpPr>
        <p:spPr>
          <a:xfrm>
            <a:off x="457202" y="1574158"/>
            <a:ext cx="8226909" cy="4423232"/>
          </a:xfrm>
        </p:spPr>
        <p:txBody>
          <a:bodyPr/>
          <a:lstStyle/>
          <a:p>
            <a:pPr marL="0" indent="0">
              <a:buNone/>
            </a:pPr>
            <a:r>
              <a:rPr lang="lt-LT" dirty="0"/>
              <a:t>Šio darbo tikslas yra supaprastinti projektų planavimą  ir ataskaitų kūrimą bei užtikrinti, kad informacija yra struktūrizuota ir prieinama komandos nariams.</a:t>
            </a:r>
          </a:p>
          <a:p>
            <a:pPr marL="0" indent="0">
              <a:buNone/>
            </a:pPr>
            <a:endParaRPr lang="lt-LT" sz="1100" dirty="0"/>
          </a:p>
          <a:p>
            <a:pPr marL="0" indent="0">
              <a:buNone/>
            </a:pPr>
            <a:r>
              <a:rPr lang="lt-LT" dirty="0"/>
              <a:t>Uždaviniai:</a:t>
            </a:r>
          </a:p>
          <a:p>
            <a:pPr marL="228600" lvl="0" indent="-457200">
              <a:buFont typeface="+mj-lt"/>
              <a:buAutoNum type="arabicPeriod"/>
            </a:pPr>
            <a:r>
              <a:rPr lang="lt-LT" dirty="0"/>
              <a:t>Atlikti užduočių planavimo ir projekto sekimo sistemų  analizę;</a:t>
            </a:r>
            <a:endParaRPr lang="en-GB" dirty="0"/>
          </a:p>
          <a:p>
            <a:pPr marL="228600" indent="-457200">
              <a:buFont typeface="+mj-lt"/>
              <a:buAutoNum type="arabicPeriod"/>
            </a:pPr>
            <a:r>
              <a:rPr lang="lt-LT" dirty="0"/>
              <a:t>Išanalizuoti sistemos reikalavimus ir sudaryti sistemos projektą;</a:t>
            </a:r>
          </a:p>
          <a:p>
            <a:pPr marL="228600" indent="-457200">
              <a:buFont typeface="+mj-lt"/>
              <a:buAutoNum type="arabicPeriod"/>
            </a:pPr>
            <a:r>
              <a:rPr lang="lt-LT" dirty="0"/>
              <a:t>Realizuoti projektų vykdymo duomenų analizės sistemą;</a:t>
            </a:r>
          </a:p>
          <a:p>
            <a:pPr marL="228600" indent="-457200">
              <a:buFont typeface="+mj-lt"/>
              <a:buAutoNum type="arabicPeriod"/>
            </a:pPr>
            <a:r>
              <a:rPr lang="lt-LT" dirty="0"/>
              <a:t>Ištestuoti projektų vykdymo duomenų analizės sistemą;</a:t>
            </a:r>
          </a:p>
          <a:p>
            <a:pPr marL="228600" indent="-457200">
              <a:buFont typeface="+mj-lt"/>
              <a:buAutoNum type="arabicPeriod"/>
            </a:pPr>
            <a:r>
              <a:rPr lang="lt-LT" dirty="0"/>
              <a:t>Įdiegti projektų vykdymo duomenų analizės sistemą;</a:t>
            </a:r>
          </a:p>
          <a:p>
            <a:endParaRPr lang="lt-LT" dirty="0"/>
          </a:p>
          <a:p>
            <a:endParaRPr lang="en-US" dirty="0"/>
          </a:p>
        </p:txBody>
      </p:sp>
      <p:sp>
        <p:nvSpPr>
          <p:cNvPr id="6" name="Text Placeholder 5"/>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286924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a:xfrm>
            <a:off x="457201" y="422490"/>
            <a:ext cx="4514294" cy="619724"/>
          </a:xfrm>
        </p:spPr>
        <p:txBody>
          <a:bodyPr/>
          <a:lstStyle/>
          <a:p>
            <a:r>
              <a:rPr lang="lt-LT" dirty="0"/>
              <a:t>Konkurentų analizė</a:t>
            </a:r>
            <a:endParaRPr lang="en-US" dirty="0"/>
          </a:p>
        </p:txBody>
      </p:sp>
      <p:sp>
        <p:nvSpPr>
          <p:cNvPr id="13" name="Text Placeholder 12"/>
          <p:cNvSpPr>
            <a:spLocks noGrp="1"/>
          </p:cNvSpPr>
          <p:nvPr>
            <p:ph type="body" sz="quarter" idx="15"/>
          </p:nvPr>
        </p:nvSpPr>
        <p:spPr/>
        <p:txBody>
          <a:bodyPr/>
          <a:lstStyle/>
          <a:p>
            <a:endParaRPr lang="en-US" dirty="0"/>
          </a:p>
        </p:txBody>
      </p:sp>
      <p:graphicFrame>
        <p:nvGraphicFramePr>
          <p:cNvPr id="2" name="Lentelė 1">
            <a:extLst>
              <a:ext uri="{FF2B5EF4-FFF2-40B4-BE49-F238E27FC236}">
                <a16:creationId xmlns:a16="http://schemas.microsoft.com/office/drawing/2014/main" id="{B7291335-A042-43E2-9DE0-17DE11D870D1}"/>
              </a:ext>
            </a:extLst>
          </p:cNvPr>
          <p:cNvGraphicFramePr>
            <a:graphicFrameLocks noGrp="1"/>
          </p:cNvGraphicFramePr>
          <p:nvPr>
            <p:extLst>
              <p:ext uri="{D42A27DB-BD31-4B8C-83A1-F6EECF244321}">
                <p14:modId xmlns:p14="http://schemas.microsoft.com/office/powerpoint/2010/main" val="2472775228"/>
              </p:ext>
            </p:extLst>
          </p:nvPr>
        </p:nvGraphicFramePr>
        <p:xfrm>
          <a:off x="612559" y="1402672"/>
          <a:ext cx="8071552" cy="4322847"/>
        </p:xfrm>
        <a:graphic>
          <a:graphicData uri="http://schemas.openxmlformats.org/drawingml/2006/table">
            <a:tbl>
              <a:tblPr>
                <a:tableStyleId>{5C22544A-7EE6-4342-B048-85BDC9FD1C3A}</a:tableStyleId>
              </a:tblPr>
              <a:tblGrid>
                <a:gridCol w="3790765">
                  <a:extLst>
                    <a:ext uri="{9D8B030D-6E8A-4147-A177-3AD203B41FA5}">
                      <a16:colId xmlns:a16="http://schemas.microsoft.com/office/drawing/2014/main" val="2464408232"/>
                    </a:ext>
                  </a:extLst>
                </a:gridCol>
                <a:gridCol w="470517">
                  <a:extLst>
                    <a:ext uri="{9D8B030D-6E8A-4147-A177-3AD203B41FA5}">
                      <a16:colId xmlns:a16="http://schemas.microsoft.com/office/drawing/2014/main" val="3975125701"/>
                    </a:ext>
                  </a:extLst>
                </a:gridCol>
                <a:gridCol w="568171">
                  <a:extLst>
                    <a:ext uri="{9D8B030D-6E8A-4147-A177-3AD203B41FA5}">
                      <a16:colId xmlns:a16="http://schemas.microsoft.com/office/drawing/2014/main" val="1458800151"/>
                    </a:ext>
                  </a:extLst>
                </a:gridCol>
                <a:gridCol w="683580">
                  <a:extLst>
                    <a:ext uri="{9D8B030D-6E8A-4147-A177-3AD203B41FA5}">
                      <a16:colId xmlns:a16="http://schemas.microsoft.com/office/drawing/2014/main" val="4171765554"/>
                    </a:ext>
                  </a:extLst>
                </a:gridCol>
                <a:gridCol w="1083331">
                  <a:extLst>
                    <a:ext uri="{9D8B030D-6E8A-4147-A177-3AD203B41FA5}">
                      <a16:colId xmlns:a16="http://schemas.microsoft.com/office/drawing/2014/main" val="3022736626"/>
                    </a:ext>
                  </a:extLst>
                </a:gridCol>
                <a:gridCol w="455750">
                  <a:extLst>
                    <a:ext uri="{9D8B030D-6E8A-4147-A177-3AD203B41FA5}">
                      <a16:colId xmlns:a16="http://schemas.microsoft.com/office/drawing/2014/main" val="686392542"/>
                    </a:ext>
                  </a:extLst>
                </a:gridCol>
                <a:gridCol w="1019438">
                  <a:extLst>
                    <a:ext uri="{9D8B030D-6E8A-4147-A177-3AD203B41FA5}">
                      <a16:colId xmlns:a16="http://schemas.microsoft.com/office/drawing/2014/main" val="3917302825"/>
                    </a:ext>
                  </a:extLst>
                </a:gridCol>
              </a:tblGrid>
              <a:tr h="431567">
                <a:tc>
                  <a:txBody>
                    <a:bodyPr/>
                    <a:lstStyle/>
                    <a:p>
                      <a:pPr algn="l">
                        <a:spcAft>
                          <a:spcPts val="0"/>
                        </a:spcAft>
                      </a:pPr>
                      <a:r>
                        <a:rPr lang="lt-LT" sz="1500" b="1" dirty="0">
                          <a:effectLst/>
                        </a:rPr>
                        <a:t>Lyginimo kriterijai </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err="1">
                          <a:effectLst/>
                        </a:rPr>
                        <a:t>Jira</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err="1">
                          <a:effectLst/>
                        </a:rPr>
                        <a:t>Trello</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err="1">
                          <a:effectLst/>
                        </a:rPr>
                        <a:t>GitHub</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err="1">
                          <a:effectLst/>
                        </a:rPr>
                        <a:t>KanbanFlow</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a:effectLst/>
                        </a:rPr>
                        <a:t>Excel</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tc>
                  <a:txBody>
                    <a:bodyPr/>
                    <a:lstStyle/>
                    <a:p>
                      <a:pPr algn="ctr">
                        <a:spcAft>
                          <a:spcPts val="0"/>
                        </a:spcAft>
                      </a:pPr>
                      <a:r>
                        <a:rPr lang="lt-LT" sz="1500" b="1" dirty="0" err="1">
                          <a:effectLst/>
                        </a:rPr>
                        <a:t>CDTPlanner</a:t>
                      </a:r>
                      <a:endParaRPr lang="en-GB" sz="15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nchor="ctr">
                    <a:solidFill>
                      <a:schemeClr val="accent1">
                        <a:lumMod val="60000"/>
                        <a:lumOff val="40000"/>
                      </a:schemeClr>
                    </a:solidFill>
                  </a:tcPr>
                </a:tc>
                <a:extLst>
                  <a:ext uri="{0D108BD9-81ED-4DB2-BD59-A6C34878D82A}">
                    <a16:rowId xmlns:a16="http://schemas.microsoft.com/office/drawing/2014/main" val="2179898256"/>
                  </a:ext>
                </a:extLst>
              </a:tr>
              <a:tr h="236475">
                <a:tc>
                  <a:txBody>
                    <a:bodyPr/>
                    <a:lstStyle/>
                    <a:p>
                      <a:pPr algn="l">
                        <a:spcAft>
                          <a:spcPts val="0"/>
                        </a:spcAft>
                      </a:pPr>
                      <a:r>
                        <a:rPr lang="lt-LT" sz="1500" dirty="0">
                          <a:effectLst/>
                        </a:rPr>
                        <a:t>Integracija su TFS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172225854"/>
                  </a:ext>
                </a:extLst>
              </a:tr>
              <a:tr h="193092">
                <a:tc>
                  <a:txBody>
                    <a:bodyPr/>
                    <a:lstStyle/>
                    <a:p>
                      <a:pPr algn="l">
                        <a:spcAft>
                          <a:spcPts val="0"/>
                        </a:spcAft>
                      </a:pPr>
                      <a:r>
                        <a:rPr lang="lt-LT" sz="1500" dirty="0">
                          <a:effectLst/>
                        </a:rPr>
                        <a:t>Sistemos sąsaja su įmonės intraneto naudotojo paskyra</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2863724256"/>
                  </a:ext>
                </a:extLst>
              </a:tr>
              <a:tr h="236475">
                <a:tc>
                  <a:txBody>
                    <a:bodyPr/>
                    <a:lstStyle/>
                    <a:p>
                      <a:pPr algn="l">
                        <a:spcAft>
                          <a:spcPts val="0"/>
                        </a:spcAft>
                      </a:pPr>
                      <a:r>
                        <a:rPr lang="lt-LT" sz="1500" dirty="0">
                          <a:effectLst/>
                        </a:rPr>
                        <a:t>Asinchroniškas duomenų atnaujinimas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3617892009"/>
                  </a:ext>
                </a:extLst>
              </a:tr>
              <a:tr h="244141">
                <a:tc>
                  <a:txBody>
                    <a:bodyPr/>
                    <a:lstStyle/>
                    <a:p>
                      <a:pPr algn="l">
                        <a:spcAft>
                          <a:spcPts val="0"/>
                        </a:spcAft>
                      </a:pPr>
                      <a:r>
                        <a:rPr lang="lt-LT" sz="1500" dirty="0">
                          <a:effectLst/>
                        </a:rPr>
                        <a:t>Komandos narių kompetencijų registravimas </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mn-ea"/>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386220523"/>
                  </a:ext>
                </a:extLst>
              </a:tr>
              <a:tr h="236475">
                <a:tc>
                  <a:txBody>
                    <a:bodyPr/>
                    <a:lstStyle/>
                    <a:p>
                      <a:pPr algn="l">
                        <a:spcAft>
                          <a:spcPts val="0"/>
                        </a:spcAft>
                      </a:pPr>
                      <a:r>
                        <a:rPr lang="lt-LT" sz="1500" dirty="0">
                          <a:effectLst/>
                        </a:rPr>
                        <a:t>Repozitorijų informacijos atvaizdavimas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2489934075"/>
                  </a:ext>
                </a:extLst>
              </a:tr>
              <a:tr h="236475">
                <a:tc>
                  <a:txBody>
                    <a:bodyPr/>
                    <a:lstStyle/>
                    <a:p>
                      <a:pPr algn="l">
                        <a:spcAft>
                          <a:spcPts val="0"/>
                        </a:spcAft>
                      </a:pPr>
                      <a:r>
                        <a:rPr lang="lt-LT" sz="1500" dirty="0">
                          <a:effectLst/>
                        </a:rPr>
                        <a:t>Projekto būsenos atvaizdavimas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551499552"/>
                  </a:ext>
                </a:extLst>
              </a:tr>
              <a:tr h="236475">
                <a:tc>
                  <a:txBody>
                    <a:bodyPr/>
                    <a:lstStyle/>
                    <a:p>
                      <a:pPr algn="l">
                        <a:spcAft>
                          <a:spcPts val="0"/>
                        </a:spcAft>
                      </a:pPr>
                      <a:r>
                        <a:rPr lang="lt-LT" sz="1500">
                          <a:effectLst/>
                        </a:rPr>
                        <a:t>Projektų filtravimas pagal parametrus</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2030134901"/>
                  </a:ext>
                </a:extLst>
              </a:tr>
              <a:tr h="236475">
                <a:tc>
                  <a:txBody>
                    <a:bodyPr/>
                    <a:lstStyle/>
                    <a:p>
                      <a:pPr algn="l">
                        <a:spcAft>
                          <a:spcPts val="0"/>
                        </a:spcAft>
                      </a:pPr>
                      <a:r>
                        <a:rPr lang="lt-LT" sz="1500" dirty="0">
                          <a:effectLst/>
                        </a:rPr>
                        <a:t>Užregistruotų klaidų vaizdavimas diagrama</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3740183167"/>
                  </a:ext>
                </a:extLst>
              </a:tr>
              <a:tr h="233835">
                <a:tc>
                  <a:txBody>
                    <a:bodyPr/>
                    <a:lstStyle/>
                    <a:p>
                      <a:pPr algn="l">
                        <a:spcAft>
                          <a:spcPts val="0"/>
                        </a:spcAft>
                      </a:pPr>
                      <a:r>
                        <a:rPr lang="lt-LT" sz="1500">
                          <a:effectLst/>
                        </a:rPr>
                        <a:t>Automatinis projekto susiejimas su komandos nariais</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714899424"/>
                  </a:ext>
                </a:extLst>
              </a:tr>
              <a:tr h="236475">
                <a:tc>
                  <a:txBody>
                    <a:bodyPr/>
                    <a:lstStyle/>
                    <a:p>
                      <a:pPr algn="l">
                        <a:spcAft>
                          <a:spcPts val="0"/>
                        </a:spcAft>
                      </a:pPr>
                      <a:r>
                        <a:rPr lang="lt-LT" sz="1500" dirty="0">
                          <a:effectLst/>
                        </a:rPr>
                        <a:t>Komandos narių informacijos peržiūra</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378384304"/>
                  </a:ext>
                </a:extLst>
              </a:tr>
              <a:tr h="222741">
                <a:tc>
                  <a:txBody>
                    <a:bodyPr/>
                    <a:lstStyle/>
                    <a:p>
                      <a:pPr algn="l">
                        <a:spcAft>
                          <a:spcPts val="0"/>
                        </a:spcAft>
                      </a:pPr>
                      <a:r>
                        <a:rPr lang="lt-LT" sz="1500" dirty="0">
                          <a:effectLst/>
                        </a:rPr>
                        <a:t>Projekto duomenys atvaizduoti </a:t>
                      </a:r>
                      <a:r>
                        <a:rPr lang="lt-LT" sz="1500" dirty="0" err="1">
                          <a:effectLst/>
                        </a:rPr>
                        <a:t>Gantt</a:t>
                      </a:r>
                      <a:r>
                        <a:rPr lang="lt-LT" sz="1500" dirty="0">
                          <a:effectLst/>
                        </a:rPr>
                        <a:t> diagrama</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253264310"/>
                  </a:ext>
                </a:extLst>
              </a:tr>
              <a:tr h="236475">
                <a:tc>
                  <a:txBody>
                    <a:bodyPr/>
                    <a:lstStyle/>
                    <a:p>
                      <a:pPr algn="l">
                        <a:spcAft>
                          <a:spcPts val="0"/>
                        </a:spcAft>
                      </a:pPr>
                      <a:r>
                        <a:rPr lang="lt-LT" sz="1500" dirty="0">
                          <a:effectLst/>
                        </a:rPr>
                        <a:t>Atostogų registravimas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solidFill>
                      <a:schemeClr val="accent1">
                        <a:lumMod val="20000"/>
                        <a:lumOff val="80000"/>
                      </a:schemeClr>
                    </a:solidFill>
                  </a:tcPr>
                </a:tc>
                <a:extLst>
                  <a:ext uri="{0D108BD9-81ED-4DB2-BD59-A6C34878D82A}">
                    <a16:rowId xmlns:a16="http://schemas.microsoft.com/office/drawing/2014/main" val="2483518891"/>
                  </a:ext>
                </a:extLst>
              </a:tr>
              <a:tr h="236475">
                <a:tc>
                  <a:txBody>
                    <a:bodyPr/>
                    <a:lstStyle/>
                    <a:p>
                      <a:pPr algn="l">
                        <a:spcAft>
                          <a:spcPts val="0"/>
                        </a:spcAft>
                      </a:pPr>
                      <a:r>
                        <a:rPr lang="lt-LT" sz="1500" dirty="0">
                          <a:effectLst/>
                        </a:rPr>
                        <a:t>Baigtų projektų statistikos vaizdavimas</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a:effectLst/>
                        </a:rPr>
                        <a:t>+</a:t>
                      </a:r>
                      <a:endParaRPr lang="en-GB" sz="150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tc>
                  <a:txBody>
                    <a:bodyPr/>
                    <a:lstStyle/>
                    <a:p>
                      <a:pPr algn="ctr">
                        <a:spcAft>
                          <a:spcPts val="0"/>
                        </a:spcAft>
                      </a:pPr>
                      <a:r>
                        <a:rPr lang="lt-LT" sz="1500" dirty="0">
                          <a:effectLst/>
                        </a:rPr>
                        <a:t>+</a:t>
                      </a:r>
                      <a:endParaRPr lang="en-GB" sz="15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7780" marR="17780" marT="17780" marB="17780"/>
                </a:tc>
                <a:extLst>
                  <a:ext uri="{0D108BD9-81ED-4DB2-BD59-A6C34878D82A}">
                    <a16:rowId xmlns:a16="http://schemas.microsoft.com/office/drawing/2014/main" val="2073936809"/>
                  </a:ext>
                </a:extLst>
              </a:tr>
            </a:tbl>
          </a:graphicData>
        </a:graphic>
      </p:graphicFrame>
    </p:spTree>
    <p:extLst>
      <p:ext uri="{BB962C8B-B14F-4D97-AF65-F5344CB8AC3E}">
        <p14:creationId xmlns:p14="http://schemas.microsoft.com/office/powerpoint/2010/main" val="1761786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457200" y="422490"/>
            <a:ext cx="7941075" cy="619724"/>
          </a:xfrm>
        </p:spPr>
        <p:txBody>
          <a:bodyPr/>
          <a:lstStyle/>
          <a:p>
            <a:r>
              <a:rPr lang="lt-LT" dirty="0"/>
              <a:t>Sistemos panaudojimo atvejai</a:t>
            </a:r>
            <a:endParaRPr lang="en-US" dirty="0"/>
          </a:p>
        </p:txBody>
      </p:sp>
      <p:grpSp>
        <p:nvGrpSpPr>
          <p:cNvPr id="3" name="Grupė 2">
            <a:extLst>
              <a:ext uri="{FF2B5EF4-FFF2-40B4-BE49-F238E27FC236}">
                <a16:creationId xmlns:a16="http://schemas.microsoft.com/office/drawing/2014/main" id="{9BED0166-9CE7-4C4C-898E-73346B3C9E7F}"/>
              </a:ext>
            </a:extLst>
          </p:cNvPr>
          <p:cNvGrpSpPr/>
          <p:nvPr/>
        </p:nvGrpSpPr>
        <p:grpSpPr>
          <a:xfrm>
            <a:off x="2117002" y="1029808"/>
            <a:ext cx="5890658" cy="5270649"/>
            <a:chOff x="1726383" y="901640"/>
            <a:chExt cx="6192499" cy="5620760"/>
          </a:xfrm>
        </p:grpSpPr>
        <p:pic>
          <p:nvPicPr>
            <p:cNvPr id="4" name="Paveikslėlis 3">
              <a:extLst>
                <a:ext uri="{FF2B5EF4-FFF2-40B4-BE49-F238E27FC236}">
                  <a16:creationId xmlns:a16="http://schemas.microsoft.com/office/drawing/2014/main" id="{0D803F6A-FAF4-4B84-9413-D4DCEEB5CD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26383" y="901640"/>
              <a:ext cx="6192499" cy="5620760"/>
            </a:xfrm>
            <a:prstGeom prst="rect">
              <a:avLst/>
            </a:prstGeom>
          </p:spPr>
        </p:pic>
        <p:sp>
          <p:nvSpPr>
            <p:cNvPr id="9" name="Stačiakampis 8">
              <a:extLst>
                <a:ext uri="{FF2B5EF4-FFF2-40B4-BE49-F238E27FC236}">
                  <a16:creationId xmlns:a16="http://schemas.microsoft.com/office/drawing/2014/main" id="{E23F9044-BB62-4613-A9B2-9D286313334D}"/>
                </a:ext>
              </a:extLst>
            </p:cNvPr>
            <p:cNvSpPr/>
            <p:nvPr/>
          </p:nvSpPr>
          <p:spPr>
            <a:xfrm>
              <a:off x="6398895" y="6198870"/>
              <a:ext cx="318135" cy="2438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71831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57201" y="1269508"/>
            <a:ext cx="8233071" cy="4740676"/>
          </a:xfrm>
        </p:spPr>
        <p:txBody>
          <a:bodyPr/>
          <a:lstStyle/>
          <a:p>
            <a:r>
              <a:rPr lang="lt-LT" dirty="0" err="1"/>
              <a:t>CDTPlanner</a:t>
            </a:r>
            <a:r>
              <a:rPr lang="lt-LT" dirty="0"/>
              <a:t> sistemai keliami reikalavimai: </a:t>
            </a:r>
            <a:endParaRPr lang="en-GB" dirty="0"/>
          </a:p>
          <a:p>
            <a:pPr marL="228600" lvl="0" indent="-457200">
              <a:buFont typeface="+mj-lt"/>
              <a:buAutoNum type="arabicPeriod"/>
            </a:pPr>
            <a:r>
              <a:rPr lang="lt-LT" dirty="0"/>
              <a:t>Prisijungimui prie sistemos turi būti naudojamas įmonės sistemos prisijungimas</a:t>
            </a:r>
          </a:p>
          <a:p>
            <a:pPr marL="228600" lvl="0" indent="-457200">
              <a:buFont typeface="+mj-lt"/>
              <a:buAutoNum type="arabicPeriod"/>
            </a:pPr>
            <a:r>
              <a:rPr lang="lt-LT" dirty="0"/>
              <a:t>Palikus sistemą įjungtą ilgam laikui rodomi duomenys privalo būti nuolat atnaujinami neperkraunant aplikacijos;</a:t>
            </a:r>
            <a:endParaRPr lang="en-GB" dirty="0"/>
          </a:p>
          <a:p>
            <a:pPr marL="228600" lvl="0" indent="-457200">
              <a:buFont typeface="+mj-lt"/>
              <a:buAutoNum type="arabicPeriod"/>
            </a:pPr>
            <a:r>
              <a:rPr lang="lt-LT" dirty="0"/>
              <a:t>Projektų plano atvaizdavimui privalo būti naudojama </a:t>
            </a:r>
            <a:r>
              <a:rPr lang="lt-LT" i="1" dirty="0" err="1"/>
              <a:t>Gantt</a:t>
            </a:r>
            <a:r>
              <a:rPr lang="lt-LT" dirty="0"/>
              <a:t> diagrama</a:t>
            </a:r>
          </a:p>
          <a:p>
            <a:pPr marL="228600" lvl="0" indent="-457200">
              <a:buFont typeface="+mj-lt"/>
              <a:buAutoNum type="arabicPeriod"/>
            </a:pPr>
            <a:r>
              <a:rPr lang="lt-LT" dirty="0"/>
              <a:t>Sistemos duomenų užkrovimas negali viršyti 10 sekundžių nepriklausomai  nuo duomenų kiekio;</a:t>
            </a:r>
            <a:endParaRPr lang="en-GB" sz="300" dirty="0"/>
          </a:p>
          <a:p>
            <a:endParaRPr lang="en-US" dirty="0"/>
          </a:p>
        </p:txBody>
      </p:sp>
      <p:sp>
        <p:nvSpPr>
          <p:cNvPr id="7" name="Text Placeholder 6"/>
          <p:cNvSpPr>
            <a:spLocks noGrp="1"/>
          </p:cNvSpPr>
          <p:nvPr>
            <p:ph type="body" sz="quarter" idx="14"/>
          </p:nvPr>
        </p:nvSpPr>
        <p:spPr/>
        <p:txBody>
          <a:bodyPr/>
          <a:lstStyle/>
          <a:p>
            <a:r>
              <a:rPr lang="lt-LT" dirty="0"/>
              <a:t>Reikalavimai  1/2</a:t>
            </a:r>
            <a:endParaRPr lang="en-US" dirty="0"/>
          </a:p>
        </p:txBody>
      </p:sp>
      <p:sp>
        <p:nvSpPr>
          <p:cNvPr id="8" name="Text Placeholder 7"/>
          <p:cNvSpPr>
            <a:spLocks noGrp="1"/>
          </p:cNvSpPr>
          <p:nvPr>
            <p:ph type="body" sz="quarter" idx="15"/>
          </p:nvPr>
        </p:nvSpPr>
        <p:spPr/>
        <p:txBody>
          <a:bodyPr/>
          <a:lstStyle/>
          <a:p>
            <a:endParaRPr lang="en-US" dirty="0"/>
          </a:p>
        </p:txBody>
      </p:sp>
    </p:spTree>
    <p:extLst>
      <p:ext uri="{BB962C8B-B14F-4D97-AF65-F5344CB8AC3E}">
        <p14:creationId xmlns:p14="http://schemas.microsoft.com/office/powerpoint/2010/main" val="111341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ksto vietos rezervavimo ženklas 2">
            <a:extLst>
              <a:ext uri="{FF2B5EF4-FFF2-40B4-BE49-F238E27FC236}">
                <a16:creationId xmlns:a16="http://schemas.microsoft.com/office/drawing/2014/main" id="{A12CFD56-2958-40DB-B84A-DD0F4F9E7A44}"/>
              </a:ext>
            </a:extLst>
          </p:cNvPr>
          <p:cNvSpPr>
            <a:spLocks noGrp="1"/>
          </p:cNvSpPr>
          <p:nvPr>
            <p:ph type="body" sz="quarter" idx="13"/>
          </p:nvPr>
        </p:nvSpPr>
        <p:spPr/>
        <p:txBody>
          <a:bodyPr/>
          <a:lstStyle/>
          <a:p>
            <a:r>
              <a:rPr lang="lt-LT" dirty="0"/>
              <a:t>5.   Sistemos funkcionalumas turi pakeisti iki tol naudojamą projektų planavimą </a:t>
            </a:r>
            <a:r>
              <a:rPr lang="lt-LT" i="1" dirty="0"/>
              <a:t>Excel</a:t>
            </a:r>
            <a:r>
              <a:rPr lang="lt-LT" dirty="0"/>
              <a:t> dokumente;</a:t>
            </a:r>
            <a:endParaRPr lang="en-GB" dirty="0"/>
          </a:p>
          <a:p>
            <a:endParaRPr lang="en-GB" dirty="0"/>
          </a:p>
        </p:txBody>
      </p:sp>
      <p:sp>
        <p:nvSpPr>
          <p:cNvPr id="4" name="Teksto vietos rezervavimo ženklas 3">
            <a:extLst>
              <a:ext uri="{FF2B5EF4-FFF2-40B4-BE49-F238E27FC236}">
                <a16:creationId xmlns:a16="http://schemas.microsoft.com/office/drawing/2014/main" id="{D78DBBDC-4254-4A22-94F4-0C05DED90E43}"/>
              </a:ext>
            </a:extLst>
          </p:cNvPr>
          <p:cNvSpPr>
            <a:spLocks noGrp="1"/>
          </p:cNvSpPr>
          <p:nvPr>
            <p:ph type="body" sz="quarter" idx="14"/>
          </p:nvPr>
        </p:nvSpPr>
        <p:spPr/>
        <p:txBody>
          <a:bodyPr/>
          <a:lstStyle/>
          <a:p>
            <a:r>
              <a:rPr lang="lt-LT" dirty="0"/>
              <a:t>Reikalavimai 2/2</a:t>
            </a:r>
            <a:endParaRPr lang="en-GB" dirty="0"/>
          </a:p>
        </p:txBody>
      </p:sp>
      <p:sp>
        <p:nvSpPr>
          <p:cNvPr id="5" name="Teksto vietos rezervavimo ženklas 4">
            <a:extLst>
              <a:ext uri="{FF2B5EF4-FFF2-40B4-BE49-F238E27FC236}">
                <a16:creationId xmlns:a16="http://schemas.microsoft.com/office/drawing/2014/main" id="{8AF323FE-BABF-4305-97AC-421173BBC22C}"/>
              </a:ext>
            </a:extLst>
          </p:cNvPr>
          <p:cNvSpPr>
            <a:spLocks noGrp="1"/>
          </p:cNvSpPr>
          <p:nvPr>
            <p:ph type="body" sz="quarter" idx="15"/>
          </p:nvPr>
        </p:nvSpPr>
        <p:spPr/>
        <p:txBody>
          <a:bodyPr/>
          <a:lstStyle/>
          <a:p>
            <a:endParaRPr lang="en-GB"/>
          </a:p>
        </p:txBody>
      </p:sp>
      <p:pic>
        <p:nvPicPr>
          <p:cNvPr id="7" name="Paveikslėlis 6" descr="https://raw.githubusercontent.com/marciukasb/Stuff/master/Capture.PNG">
            <a:extLst>
              <a:ext uri="{FF2B5EF4-FFF2-40B4-BE49-F238E27FC236}">
                <a16:creationId xmlns:a16="http://schemas.microsoft.com/office/drawing/2014/main" id="{60F10068-5ACE-4031-A4C5-5A281360D9A3}"/>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1" y="2781011"/>
            <a:ext cx="8226909" cy="2617064"/>
          </a:xfrm>
          <a:prstGeom prst="rect">
            <a:avLst/>
          </a:prstGeom>
          <a:noFill/>
          <a:ln>
            <a:noFill/>
          </a:ln>
        </p:spPr>
      </p:pic>
    </p:spTree>
    <p:extLst>
      <p:ext uri="{BB962C8B-B14F-4D97-AF65-F5344CB8AC3E}">
        <p14:creationId xmlns:p14="http://schemas.microsoft.com/office/powerpoint/2010/main" val="4071104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BBEBFB70-7490-4A38-B54B-888A86EB170E}"/>
              </a:ext>
            </a:extLst>
          </p:cNvPr>
          <p:cNvSpPr>
            <a:spLocks noGrp="1"/>
          </p:cNvSpPr>
          <p:nvPr>
            <p:ph type="body" sz="quarter" idx="14"/>
          </p:nvPr>
        </p:nvSpPr>
        <p:spPr>
          <a:xfrm>
            <a:off x="457201" y="422490"/>
            <a:ext cx="5481960" cy="619724"/>
          </a:xfrm>
        </p:spPr>
        <p:txBody>
          <a:bodyPr/>
          <a:lstStyle/>
          <a:p>
            <a:r>
              <a:rPr lang="lt-LT" dirty="0"/>
              <a:t>Pasirinktos technologijos</a:t>
            </a:r>
            <a:endParaRPr lang="en-GB" dirty="0"/>
          </a:p>
        </p:txBody>
      </p:sp>
      <p:sp>
        <p:nvSpPr>
          <p:cNvPr id="5" name="Teksto vietos rezervavimo ženklas 4">
            <a:extLst>
              <a:ext uri="{FF2B5EF4-FFF2-40B4-BE49-F238E27FC236}">
                <a16:creationId xmlns:a16="http://schemas.microsoft.com/office/drawing/2014/main" id="{10BC8438-3617-478A-9DAD-BAF5054D5403}"/>
              </a:ext>
            </a:extLst>
          </p:cNvPr>
          <p:cNvSpPr>
            <a:spLocks noGrp="1"/>
          </p:cNvSpPr>
          <p:nvPr>
            <p:ph type="body" sz="quarter" idx="15"/>
          </p:nvPr>
        </p:nvSpPr>
        <p:spPr/>
        <p:txBody>
          <a:bodyPr/>
          <a:lstStyle/>
          <a:p>
            <a:endParaRPr lang="en-GB"/>
          </a:p>
        </p:txBody>
      </p:sp>
      <p:pic>
        <p:nvPicPr>
          <p:cNvPr id="2050" name="Picture 2" descr="Vaizdo rezultatas pagal uÅ¾klausÄ âangularâ">
            <a:extLst>
              <a:ext uri="{FF2B5EF4-FFF2-40B4-BE49-F238E27FC236}">
                <a16:creationId xmlns:a16="http://schemas.microsoft.com/office/drawing/2014/main" id="{3B123EB2-7E0D-4404-B625-2571477294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6596" y="1216431"/>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aizdo rezultatas pagal uÅ¾klausÄ âasp netâ">
            <a:extLst>
              <a:ext uri="{FF2B5EF4-FFF2-40B4-BE49-F238E27FC236}">
                <a16:creationId xmlns:a16="http://schemas.microsoft.com/office/drawing/2014/main" id="{EFD3F305-0C83-4565-AAC6-5BB1C8E21B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128" y="1179636"/>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aizdo rezultatas pagal uÅ¾klausÄ âmongodbâ">
            <a:extLst>
              <a:ext uri="{FF2B5EF4-FFF2-40B4-BE49-F238E27FC236}">
                <a16:creationId xmlns:a16="http://schemas.microsoft.com/office/drawing/2014/main" id="{43825FF9-D9DE-4C78-AFE8-D057FD3F6C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1128" y="3595731"/>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izdo rezultatas pagal uÅ¾klausÄ âtypescriptâ">
            <a:extLst>
              <a:ext uri="{FF2B5EF4-FFF2-40B4-BE49-F238E27FC236}">
                <a16:creationId xmlns:a16="http://schemas.microsoft.com/office/drawing/2014/main" id="{BFEFE53A-0915-42AF-9060-029CE54759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646" y="3603217"/>
            <a:ext cx="2160000"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usijÄs vaizdas">
            <a:extLst>
              <a:ext uri="{FF2B5EF4-FFF2-40B4-BE49-F238E27FC236}">
                <a16:creationId xmlns:a16="http://schemas.microsoft.com/office/drawing/2014/main" id="{47811A3C-CCA4-4F19-BF14-B6541EF445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53" r="12369"/>
          <a:stretch/>
        </p:blipFill>
        <p:spPr bwMode="auto">
          <a:xfrm>
            <a:off x="3317847" y="1216431"/>
            <a:ext cx="2170905" cy="21600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Vaizdo rezultatas pagal uÅ¾klausÄ âchart.js logoâ">
            <a:extLst>
              <a:ext uri="{FF2B5EF4-FFF2-40B4-BE49-F238E27FC236}">
                <a16:creationId xmlns:a16="http://schemas.microsoft.com/office/drawing/2014/main" id="{E3D5F9A8-A4B6-4829-BBDB-9E2D2D59AE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03781" y="3595731"/>
            <a:ext cx="2160000" cy="21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713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ksto vietos rezervavimo ženklas 3">
            <a:extLst>
              <a:ext uri="{FF2B5EF4-FFF2-40B4-BE49-F238E27FC236}">
                <a16:creationId xmlns:a16="http://schemas.microsoft.com/office/drawing/2014/main" id="{AF9C0120-E7FD-40CC-A383-63A5F9F6D1B2}"/>
              </a:ext>
            </a:extLst>
          </p:cNvPr>
          <p:cNvSpPr>
            <a:spLocks noGrp="1"/>
          </p:cNvSpPr>
          <p:nvPr>
            <p:ph type="body" sz="quarter" idx="14"/>
          </p:nvPr>
        </p:nvSpPr>
        <p:spPr>
          <a:xfrm>
            <a:off x="457201" y="422490"/>
            <a:ext cx="5819312" cy="619724"/>
          </a:xfrm>
        </p:spPr>
        <p:txBody>
          <a:bodyPr/>
          <a:lstStyle/>
          <a:p>
            <a:r>
              <a:rPr lang="lt-LT" dirty="0"/>
              <a:t>Sistemos diegimo diagrama</a:t>
            </a:r>
            <a:endParaRPr lang="en-GB" dirty="0"/>
          </a:p>
        </p:txBody>
      </p:sp>
      <p:sp>
        <p:nvSpPr>
          <p:cNvPr id="5" name="Teksto vietos rezervavimo ženklas 4">
            <a:extLst>
              <a:ext uri="{FF2B5EF4-FFF2-40B4-BE49-F238E27FC236}">
                <a16:creationId xmlns:a16="http://schemas.microsoft.com/office/drawing/2014/main" id="{36924354-9B70-4177-AA9B-30F03E33F869}"/>
              </a:ext>
            </a:extLst>
          </p:cNvPr>
          <p:cNvSpPr>
            <a:spLocks noGrp="1"/>
          </p:cNvSpPr>
          <p:nvPr>
            <p:ph type="body" sz="quarter" idx="15"/>
          </p:nvPr>
        </p:nvSpPr>
        <p:spPr/>
        <p:txBody>
          <a:bodyPr/>
          <a:lstStyle/>
          <a:p>
            <a:endParaRPr lang="en-GB"/>
          </a:p>
        </p:txBody>
      </p:sp>
      <p:pic>
        <p:nvPicPr>
          <p:cNvPr id="6" name="Paveikslėlis 5">
            <a:extLst>
              <a:ext uri="{FF2B5EF4-FFF2-40B4-BE49-F238E27FC236}">
                <a16:creationId xmlns:a16="http://schemas.microsoft.com/office/drawing/2014/main" id="{C498CA94-9E79-43F4-B323-C6D126616C78}"/>
              </a:ext>
            </a:extLst>
          </p:cNvPr>
          <p:cNvPicPr>
            <a:picLocks noChangeAspect="1"/>
          </p:cNvPicPr>
          <p:nvPr/>
        </p:nvPicPr>
        <p:blipFill>
          <a:blip r:embed="rId2"/>
          <a:stretch>
            <a:fillRect/>
          </a:stretch>
        </p:blipFill>
        <p:spPr>
          <a:xfrm>
            <a:off x="926449" y="1552574"/>
            <a:ext cx="7291101" cy="4040357"/>
          </a:xfrm>
          <a:prstGeom prst="rect">
            <a:avLst/>
          </a:prstGeom>
        </p:spPr>
      </p:pic>
    </p:spTree>
    <p:extLst>
      <p:ext uri="{BB962C8B-B14F-4D97-AF65-F5344CB8AC3E}">
        <p14:creationId xmlns:p14="http://schemas.microsoft.com/office/powerpoint/2010/main" val="3985676384"/>
      </p:ext>
    </p:extLst>
  </p:cSld>
  <p:clrMapOvr>
    <a:masterClrMapping/>
  </p:clrMapOvr>
</p:sld>
</file>

<file path=ppt/theme/theme1.xml><?xml version="1.0" encoding="utf-8"?>
<a:theme xmlns:a="http://schemas.openxmlformats.org/drawingml/2006/main" name="Skaidrių šablonas Nr.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66FD0066-9A35-3244-99F3-E7429AFC22E9}" vid="{E0D44DF2-BDB4-FB46-A402-E055A4F169AE}"/>
    </a:ext>
  </a:extLst>
</a:theme>
</file>

<file path=ppt/theme/theme2.xml><?xml version="1.0" encoding="utf-8"?>
<a:theme xmlns:a="http://schemas.openxmlformats.org/drawingml/2006/main" name="Skaidrių šablonas Nr.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kaidrių šablonas Nr.3">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kaidrių šablonas Nr.4">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558B64AFFE26B43B77AA17D11A60417" ma:contentTypeVersion="1" ma:contentTypeDescription="Create a new document." ma:contentTypeScope="" ma:versionID="01bd53db0e8d6d534b754d77d1b76861">
  <xsd:schema xmlns:xsd="http://www.w3.org/2001/XMLSchema" xmlns:xs="http://www.w3.org/2001/XMLSchema" xmlns:p="http://schemas.microsoft.com/office/2006/metadata/properties" targetNamespace="http://schemas.microsoft.com/office/2006/metadata/properties" ma:root="true" ma:fieldsID="b9ab8c2b3c1d2a690bc60d382cab7cd9">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D500EDF-5696-4B97-A3A9-8C691C60D6A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B6C12809-B468-4DCD-B828-C677CEFAE31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427E9AF-4336-4E21-BA0F-E141F141D07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1162</TotalTime>
  <Words>421</Words>
  <Application>Microsoft Office PowerPoint</Application>
  <PresentationFormat>Demonstracija ekrane (4:3)</PresentationFormat>
  <Paragraphs>152</Paragraphs>
  <Slides>14</Slides>
  <Notes>0</Notes>
  <HiddenSlides>0</HiddenSlides>
  <MMClips>0</MMClips>
  <ScaleCrop>false</ScaleCrop>
  <HeadingPairs>
    <vt:vector size="6" baseType="variant">
      <vt:variant>
        <vt:lpstr>Naudojami šriftai</vt:lpstr>
      </vt:variant>
      <vt:variant>
        <vt:i4>3</vt:i4>
      </vt:variant>
      <vt:variant>
        <vt:lpstr>Tema</vt:lpstr>
      </vt:variant>
      <vt:variant>
        <vt:i4>4</vt:i4>
      </vt:variant>
      <vt:variant>
        <vt:lpstr>Skaidrių pavadinimai</vt:lpstr>
      </vt:variant>
      <vt:variant>
        <vt:i4>14</vt:i4>
      </vt:variant>
    </vt:vector>
  </HeadingPairs>
  <TitlesOfParts>
    <vt:vector size="21" baseType="lpstr">
      <vt:lpstr>Arial</vt:lpstr>
      <vt:lpstr>Calibri</vt:lpstr>
      <vt:lpstr>Times New Roman</vt:lpstr>
      <vt:lpstr>Skaidrių šablonas Nr.1</vt:lpstr>
      <vt:lpstr>Skaidrių šablonas Nr.2</vt:lpstr>
      <vt:lpstr>Skaidrių šablonas Nr.3</vt:lpstr>
      <vt:lpstr>Skaidrių šablonas Nr.4</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lpstr>„PowerPoint“ pateiktis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Bartkus Martynas</cp:lastModifiedBy>
  <cp:revision>149</cp:revision>
  <dcterms:created xsi:type="dcterms:W3CDTF">2017-04-05T12:23:50Z</dcterms:created>
  <dcterms:modified xsi:type="dcterms:W3CDTF">2019-05-30T18:20:10Z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0x0101006558B64AFFE26B43B77AA17D11A60417</vt:lpwstr>
  </property>
</Properties>
</file>